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8" r:id="rId4"/>
    <p:sldId id="259" r:id="rId5"/>
    <p:sldId id="257" r:id="rId6"/>
    <p:sldId id="256" r:id="rId7"/>
    <p:sldId id="26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9" autoAdjust="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0C02C-875A-4219-8F50-6D4927248E27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037B6-F88D-4A54-9509-E70C4E96DFF5}">
      <dgm:prSet custT="1"/>
      <dgm:spPr/>
      <dgm:t>
        <a:bodyPr/>
        <a:lstStyle/>
        <a:p>
          <a:pPr rtl="0"/>
          <a:r>
            <a:rPr lang="ru-RU" sz="1200" dirty="0">
              <a:latin typeface="Bookman Old Style" panose="02050604050505020204" pitchFamily="18" charset="0"/>
            </a:rPr>
            <a:t>Ремонт и формирование колёсных пар</a:t>
          </a:r>
        </a:p>
      </dgm:t>
    </dgm:pt>
    <dgm:pt modelId="{CAF6A725-F797-4396-A348-128856E78335}" type="parTrans" cxnId="{9C2DF16D-03FA-4E37-B3AA-C3D893CE0898}">
      <dgm:prSet/>
      <dgm:spPr/>
      <dgm:t>
        <a:bodyPr/>
        <a:lstStyle/>
        <a:p>
          <a:endParaRPr lang="ru-RU"/>
        </a:p>
      </dgm:t>
    </dgm:pt>
    <dgm:pt modelId="{C5B5841F-B166-4A56-966F-69A5DF57ACF3}" type="sibTrans" cxnId="{9C2DF16D-03FA-4E37-B3AA-C3D893CE0898}">
      <dgm:prSet/>
      <dgm:spPr/>
      <dgm:t>
        <a:bodyPr/>
        <a:lstStyle/>
        <a:p>
          <a:endParaRPr lang="ru-RU"/>
        </a:p>
      </dgm:t>
    </dgm:pt>
    <dgm:pt modelId="{5B06B954-1D91-410A-92E0-0846BD2D4DE4}">
      <dgm:prSet custT="1"/>
      <dgm:spPr/>
      <dgm:t>
        <a:bodyPr/>
        <a:lstStyle/>
        <a:p>
          <a:pPr rtl="0"/>
          <a:r>
            <a:rPr lang="ru-RU" sz="1200" dirty="0">
              <a:latin typeface="Bookman Old Style" panose="02050604050505020204" pitchFamily="18" charset="0"/>
            </a:rPr>
            <a:t>Деповской ремонт</a:t>
          </a:r>
        </a:p>
      </dgm:t>
    </dgm:pt>
    <dgm:pt modelId="{358B898C-569D-4920-9D6F-BED0B98735FC}" type="parTrans" cxnId="{5F5EC31D-8D50-4F0F-A161-CA4696DD11D6}">
      <dgm:prSet/>
      <dgm:spPr/>
      <dgm:t>
        <a:bodyPr/>
        <a:lstStyle/>
        <a:p>
          <a:endParaRPr lang="ru-RU"/>
        </a:p>
      </dgm:t>
    </dgm:pt>
    <dgm:pt modelId="{6E437194-D2B1-4183-A795-81FFAD8A35B4}" type="sibTrans" cxnId="{5F5EC31D-8D50-4F0F-A161-CA4696DD11D6}">
      <dgm:prSet/>
      <dgm:spPr/>
      <dgm:t>
        <a:bodyPr/>
        <a:lstStyle/>
        <a:p>
          <a:endParaRPr lang="ru-RU"/>
        </a:p>
      </dgm:t>
    </dgm:pt>
    <dgm:pt modelId="{6A917EB9-4809-4D0F-99F1-4615E3F43ED2}">
      <dgm:prSet custT="1"/>
      <dgm:spPr/>
      <dgm:t>
        <a:bodyPr/>
        <a:lstStyle/>
        <a:p>
          <a:pPr rtl="0"/>
          <a:r>
            <a:rPr lang="ru-RU" sz="1200" dirty="0">
              <a:latin typeface="Bookman Old Style" panose="02050604050505020204" pitchFamily="18" charset="0"/>
            </a:rPr>
            <a:t>Капитальный ремонт</a:t>
          </a:r>
        </a:p>
      </dgm:t>
    </dgm:pt>
    <dgm:pt modelId="{05A7ED9A-2AF3-411B-9CE4-000D63F6E549}" type="parTrans" cxnId="{860FF1A3-0A60-4889-B1B9-35532FDEDFC5}">
      <dgm:prSet/>
      <dgm:spPr/>
      <dgm:t>
        <a:bodyPr/>
        <a:lstStyle/>
        <a:p>
          <a:endParaRPr lang="ru-RU"/>
        </a:p>
      </dgm:t>
    </dgm:pt>
    <dgm:pt modelId="{94F6DA3B-F494-480D-9B0F-786D9B361DF1}" type="sibTrans" cxnId="{860FF1A3-0A60-4889-B1B9-35532FDEDFC5}">
      <dgm:prSet/>
      <dgm:spPr/>
      <dgm:t>
        <a:bodyPr/>
        <a:lstStyle/>
        <a:p>
          <a:endParaRPr lang="ru-RU"/>
        </a:p>
      </dgm:t>
    </dgm:pt>
    <dgm:pt modelId="{4717080B-DB79-4451-984A-7176FC137A90}">
      <dgm:prSet custT="1"/>
      <dgm:spPr/>
      <dgm:t>
        <a:bodyPr/>
        <a:lstStyle/>
        <a:p>
          <a:pPr rtl="0"/>
          <a:r>
            <a:rPr lang="ru-RU" sz="1200" dirty="0">
              <a:latin typeface="Bookman Old Style" panose="02050604050505020204" pitchFamily="18" charset="0"/>
            </a:rPr>
            <a:t>Текущий отцепочный ремонт вагонов</a:t>
          </a:r>
        </a:p>
      </dgm:t>
    </dgm:pt>
    <dgm:pt modelId="{9E92A227-18C6-4D9C-A4D8-ABB5A481D9FC}" type="parTrans" cxnId="{F284D15C-DAA1-4192-AA94-1239190D176B}">
      <dgm:prSet/>
      <dgm:spPr/>
      <dgm:t>
        <a:bodyPr/>
        <a:lstStyle/>
        <a:p>
          <a:endParaRPr lang="ru-RU"/>
        </a:p>
      </dgm:t>
    </dgm:pt>
    <dgm:pt modelId="{7D6074B5-D8CC-4B17-896F-BF394B3956AA}" type="sibTrans" cxnId="{F284D15C-DAA1-4192-AA94-1239190D176B}">
      <dgm:prSet/>
      <dgm:spPr/>
      <dgm:t>
        <a:bodyPr/>
        <a:lstStyle/>
        <a:p>
          <a:endParaRPr lang="ru-RU"/>
        </a:p>
      </dgm:t>
    </dgm:pt>
    <dgm:pt modelId="{F6202CA0-B341-41AD-9B5A-08406351925E}">
      <dgm:prSet custT="1"/>
      <dgm:spPr/>
      <dgm:t>
        <a:bodyPr/>
        <a:lstStyle/>
        <a:p>
          <a:pPr rtl="0"/>
          <a:r>
            <a:rPr lang="ru-RU" sz="1200" dirty="0">
              <a:latin typeface="Bookman Old Style" panose="02050604050505020204" pitchFamily="18" charset="0"/>
            </a:rPr>
            <a:t>Ремонт котлов вагонов-цистерн с гидроиспытанием</a:t>
          </a:r>
        </a:p>
      </dgm:t>
    </dgm:pt>
    <dgm:pt modelId="{0EE322D7-A9F6-4BBA-B78F-8506A351721B}" type="parTrans" cxnId="{C26C6DEF-17CF-40A8-9425-8A48E0860596}">
      <dgm:prSet/>
      <dgm:spPr/>
      <dgm:t>
        <a:bodyPr/>
        <a:lstStyle/>
        <a:p>
          <a:endParaRPr lang="ru-RU"/>
        </a:p>
      </dgm:t>
    </dgm:pt>
    <dgm:pt modelId="{3EB88D52-5263-4C24-950F-C60FB0C5981A}" type="sibTrans" cxnId="{C26C6DEF-17CF-40A8-9425-8A48E0860596}">
      <dgm:prSet/>
      <dgm:spPr/>
      <dgm:t>
        <a:bodyPr/>
        <a:lstStyle/>
        <a:p>
          <a:endParaRPr lang="ru-RU"/>
        </a:p>
      </dgm:t>
    </dgm:pt>
    <dgm:pt modelId="{7DA07C06-7DC6-40FE-8C04-B771AB36E22D}">
      <dgm:prSet custT="1"/>
      <dgm:spPr/>
      <dgm:t>
        <a:bodyPr/>
        <a:lstStyle/>
        <a:p>
          <a:pPr rtl="0"/>
          <a:r>
            <a:rPr lang="ru-RU" sz="1100" dirty="0">
              <a:latin typeface="Bookman Old Style" panose="02050604050505020204" pitchFamily="18" charset="0"/>
            </a:rPr>
            <a:t>Кузовной ремонт полувагонов, думпкаров, хопперов, содовозов с ремонтом систем выгрузки</a:t>
          </a:r>
        </a:p>
      </dgm:t>
    </dgm:pt>
    <dgm:pt modelId="{70CB8D5F-4969-460A-AE33-7C5E2BA4E87E}" type="parTrans" cxnId="{2C4A2D3F-9F31-47EA-BA44-1128E3E4BDFB}">
      <dgm:prSet/>
      <dgm:spPr/>
      <dgm:t>
        <a:bodyPr/>
        <a:lstStyle/>
        <a:p>
          <a:endParaRPr lang="ru-RU"/>
        </a:p>
      </dgm:t>
    </dgm:pt>
    <dgm:pt modelId="{B209E4E8-2FC6-4A26-AE38-9D2C7DDD2D95}" type="sibTrans" cxnId="{2C4A2D3F-9F31-47EA-BA44-1128E3E4BDFB}">
      <dgm:prSet/>
      <dgm:spPr/>
      <dgm:t>
        <a:bodyPr/>
        <a:lstStyle/>
        <a:p>
          <a:endParaRPr lang="ru-RU"/>
        </a:p>
      </dgm:t>
    </dgm:pt>
    <dgm:pt modelId="{AD01E7E5-C787-42B9-AA46-DABB36E3A3CF}">
      <dgm:prSet custT="1"/>
      <dgm:spPr/>
      <dgm:t>
        <a:bodyPr/>
        <a:lstStyle/>
        <a:p>
          <a:pPr rtl="0"/>
          <a:r>
            <a:rPr lang="ru-RU" sz="1200">
              <a:latin typeface="Bookman Old Style" panose="02050604050505020204" pitchFamily="18" charset="0"/>
            </a:rPr>
            <a:t>Освидетельствование </a:t>
          </a:r>
          <a:r>
            <a:rPr lang="ru-RU" sz="1200" smtClean="0">
              <a:latin typeface="Bookman Old Style" panose="02050604050505020204" pitchFamily="18" charset="0"/>
            </a:rPr>
            <a:t>танк-контейнеров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C28F0D3C-4DDB-404E-947B-B89FBDDE9450}" type="parTrans" cxnId="{DA98DF43-45B2-4575-BE1F-A91ACBFB42CB}">
      <dgm:prSet/>
      <dgm:spPr/>
      <dgm:t>
        <a:bodyPr/>
        <a:lstStyle/>
        <a:p>
          <a:endParaRPr lang="ru-RU"/>
        </a:p>
      </dgm:t>
    </dgm:pt>
    <dgm:pt modelId="{E1511073-3ED7-487F-AF02-3BD071D97832}" type="sibTrans" cxnId="{DA98DF43-45B2-4575-BE1F-A91ACBFB42CB}">
      <dgm:prSet/>
      <dgm:spPr/>
      <dgm:t>
        <a:bodyPr/>
        <a:lstStyle/>
        <a:p>
          <a:endParaRPr lang="ru-RU"/>
        </a:p>
      </dgm:t>
    </dgm:pt>
    <dgm:pt modelId="{9D888252-254B-491C-9430-E53C485A391F}" type="pres">
      <dgm:prSet presAssocID="{A720C02C-875A-4219-8F50-6D4927248E2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8A6C7-B4E0-498C-A967-00924F7A3794}" type="pres">
      <dgm:prSet presAssocID="{EB7037B6-F88D-4A54-9509-E70C4E96DFF5}" presName="composite" presStyleCnt="0"/>
      <dgm:spPr/>
    </dgm:pt>
    <dgm:pt modelId="{107658FC-69BD-4AD1-8A44-050CDEDF78AC}" type="pres">
      <dgm:prSet presAssocID="{EB7037B6-F88D-4A54-9509-E70C4E96DFF5}" presName="imgShp" presStyleLbl="fgImgPlace1" presStyleIdx="0" presStyleCnt="7" custScaleX="100162" custScaleY="99975" custLinFactNeighborX="-4673" custLinFactNeighborY="-582"/>
      <dgm:spPr>
        <a:blipFill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40D06C6A-754F-4CD9-8040-E4AF151DF97F}" type="pres">
      <dgm:prSet presAssocID="{EB7037B6-F88D-4A54-9509-E70C4E96DFF5}" presName="txShp" presStyleLbl="node1" presStyleIdx="0" presStyleCnt="7" custLinFactNeighborX="8635" custLinFactNeighborY="-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B76B4-7EF0-4AB5-9B3C-E89F0CE5A952}" type="pres">
      <dgm:prSet presAssocID="{C5B5841F-B166-4A56-966F-69A5DF57ACF3}" presName="spacing" presStyleCnt="0"/>
      <dgm:spPr/>
    </dgm:pt>
    <dgm:pt modelId="{E64ADC53-3E8D-4893-A136-029B97BA7E14}" type="pres">
      <dgm:prSet presAssocID="{5B06B954-1D91-410A-92E0-0846BD2D4DE4}" presName="composite" presStyleCnt="0"/>
      <dgm:spPr/>
    </dgm:pt>
    <dgm:pt modelId="{2108B2FD-A517-495F-8D67-551173CD0134}" type="pres">
      <dgm:prSet presAssocID="{5B06B954-1D91-410A-92E0-0846BD2D4DE4}" presName="imgShp" presStyleLbl="fgImgPlace1" presStyleIdx="1" presStyleCnt="7" custLinFactNeighborX="-4714"/>
      <dgm:spPr>
        <a:blipFill>
          <a:blip xmlns:r="http://schemas.openxmlformats.org/officeDocument/2006/relationships" r:embed="rId1"/>
          <a:stretch>
            <a:fillRect t="-18000" b="-18000"/>
          </a:stretch>
        </a:blipFill>
      </dgm:spPr>
    </dgm:pt>
    <dgm:pt modelId="{FAFC2278-BA77-49E6-BB9E-86A0EC57B563}" type="pres">
      <dgm:prSet presAssocID="{5B06B954-1D91-410A-92E0-0846BD2D4DE4}" presName="txShp" presStyleLbl="node1" presStyleIdx="1" presStyleCnt="7" custLinFactNeighborX="8641" custLinFactNeighborY="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9C960-05CF-45DC-BDA1-751F55712A68}" type="pres">
      <dgm:prSet presAssocID="{6E437194-D2B1-4183-A795-81FFAD8A35B4}" presName="spacing" presStyleCnt="0"/>
      <dgm:spPr/>
    </dgm:pt>
    <dgm:pt modelId="{AB3F2D08-314C-48A3-98CF-1FEC1D1D213D}" type="pres">
      <dgm:prSet presAssocID="{6A917EB9-4809-4D0F-99F1-4615E3F43ED2}" presName="composite" presStyleCnt="0"/>
      <dgm:spPr/>
    </dgm:pt>
    <dgm:pt modelId="{B5D06399-C6E3-4F3E-8EB0-5B56F9D567DF}" type="pres">
      <dgm:prSet presAssocID="{6A917EB9-4809-4D0F-99F1-4615E3F43ED2}" presName="imgShp" presStyleLbl="fgImgPlace1" presStyleIdx="2" presStyleCnt="7" custLinFactNeighborX="-4714"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B48C1598-E1A9-4126-8E3F-A07484DE4C88}" type="pres">
      <dgm:prSet presAssocID="{6A917EB9-4809-4D0F-99F1-4615E3F43ED2}" presName="txShp" presStyleLbl="node1" presStyleIdx="2" presStyleCnt="7" custLinFactNeighborX="8641" custLinFactNeighborY="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42EE4-B01E-4307-8059-6F9051F93652}" type="pres">
      <dgm:prSet presAssocID="{94F6DA3B-F494-480D-9B0F-786D9B361DF1}" presName="spacing" presStyleCnt="0"/>
      <dgm:spPr/>
    </dgm:pt>
    <dgm:pt modelId="{77EB4DDC-3C6F-4244-9DA7-F9D96F7B6243}" type="pres">
      <dgm:prSet presAssocID="{4717080B-DB79-4451-984A-7176FC137A90}" presName="composite" presStyleCnt="0"/>
      <dgm:spPr/>
    </dgm:pt>
    <dgm:pt modelId="{67F9CB72-B921-4004-BB84-A85890AFDDDF}" type="pres">
      <dgm:prSet presAssocID="{4717080B-DB79-4451-984A-7176FC137A90}" presName="imgShp" presStyleLbl="fgImgPlace1" presStyleIdx="3" presStyleCnt="7" custLinFactNeighborX="-4714"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994E546F-1443-4F7D-8C9B-88BF98990F6B}" type="pres">
      <dgm:prSet presAssocID="{4717080B-DB79-4451-984A-7176FC137A90}" presName="txShp" presStyleLbl="node1" presStyleIdx="3" presStyleCnt="7" custLinFactNeighborX="8641" custLinFactNeighborY="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4305-10A0-443B-998D-B85476663323}" type="pres">
      <dgm:prSet presAssocID="{7D6074B5-D8CC-4B17-896F-BF394B3956AA}" presName="spacing" presStyleCnt="0"/>
      <dgm:spPr/>
    </dgm:pt>
    <dgm:pt modelId="{3B4B8423-0F44-4B34-8090-8F09F25EA5B8}" type="pres">
      <dgm:prSet presAssocID="{F6202CA0-B341-41AD-9B5A-08406351925E}" presName="composite" presStyleCnt="0"/>
      <dgm:spPr/>
    </dgm:pt>
    <dgm:pt modelId="{9BB571DE-E2E1-42B7-9C9F-D7F79CA40F0E}" type="pres">
      <dgm:prSet presAssocID="{F6202CA0-B341-41AD-9B5A-08406351925E}" presName="imgShp" presStyleLbl="fgImgPlace1" presStyleIdx="4" presStyleCnt="7" custLinFactNeighborX="-4714"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8519CD59-DD58-4052-AA98-0558FB4BCF8C}" type="pres">
      <dgm:prSet presAssocID="{F6202CA0-B341-41AD-9B5A-08406351925E}" presName="txShp" presStyleLbl="node1" presStyleIdx="4" presStyleCnt="7" custLinFactNeighborX="8641" custLinFactNeighborY="-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46E8F-5DAB-494E-81E5-EF4536A42901}" type="pres">
      <dgm:prSet presAssocID="{3EB88D52-5263-4C24-950F-C60FB0C5981A}" presName="spacing" presStyleCnt="0"/>
      <dgm:spPr/>
    </dgm:pt>
    <dgm:pt modelId="{CE7994F2-C9B7-428A-9FB4-21B09837BF7D}" type="pres">
      <dgm:prSet presAssocID="{7DA07C06-7DC6-40FE-8C04-B771AB36E22D}" presName="composite" presStyleCnt="0"/>
      <dgm:spPr/>
    </dgm:pt>
    <dgm:pt modelId="{3F7D5092-E94E-4C02-9C63-6CDF524F8348}" type="pres">
      <dgm:prSet presAssocID="{7DA07C06-7DC6-40FE-8C04-B771AB36E22D}" presName="imgShp" presStyleLbl="fgImgPlace1" presStyleIdx="5" presStyleCnt="7" custLinFactNeighborX="-4714"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80A55A38-E4DC-4CD8-B0F5-97F1B7CD6837}" type="pres">
      <dgm:prSet presAssocID="{7DA07C06-7DC6-40FE-8C04-B771AB36E22D}" presName="txShp" presStyleLbl="node1" presStyleIdx="5" presStyleCnt="7" custLinFactNeighborX="8641" custLinFactNeighborY="-1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98B9C-F31A-4BA0-A3B7-CDA5388D1050}" type="pres">
      <dgm:prSet presAssocID="{B209E4E8-2FC6-4A26-AE38-9D2C7DDD2D95}" presName="spacing" presStyleCnt="0"/>
      <dgm:spPr/>
    </dgm:pt>
    <dgm:pt modelId="{64B22E8B-3A3F-4D9E-A105-ADA9FC3A0647}" type="pres">
      <dgm:prSet presAssocID="{AD01E7E5-C787-42B9-AA46-DABB36E3A3CF}" presName="composite" presStyleCnt="0"/>
      <dgm:spPr/>
    </dgm:pt>
    <dgm:pt modelId="{60E0734E-3864-4A72-B536-AC163975D779}" type="pres">
      <dgm:prSet presAssocID="{AD01E7E5-C787-42B9-AA46-DABB36E3A3CF}" presName="imgShp" presStyleLbl="fgImgPlace1" presStyleIdx="6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D9B8F9DB-6FB6-4445-AA3D-7B090BFC47F6}" type="pres">
      <dgm:prSet presAssocID="{AD01E7E5-C787-42B9-AA46-DABB36E3A3CF}" presName="txShp" presStyleLbl="node1" presStyleIdx="6" presStyleCnt="7" custLinFactNeighborX="8698" custLinFactNeighborY="-15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A39651-9DD9-4736-B35F-7BCB3D6D31CE}" type="presOf" srcId="{F6202CA0-B341-41AD-9B5A-08406351925E}" destId="{8519CD59-DD58-4052-AA98-0558FB4BCF8C}" srcOrd="0" destOrd="0" presId="urn:microsoft.com/office/officeart/2005/8/layout/vList3#1"/>
    <dgm:cxn modelId="{2C4A2D3F-9F31-47EA-BA44-1128E3E4BDFB}" srcId="{A720C02C-875A-4219-8F50-6D4927248E27}" destId="{7DA07C06-7DC6-40FE-8C04-B771AB36E22D}" srcOrd="5" destOrd="0" parTransId="{70CB8D5F-4969-460A-AE33-7C5E2BA4E87E}" sibTransId="{B209E4E8-2FC6-4A26-AE38-9D2C7DDD2D95}"/>
    <dgm:cxn modelId="{9C2DF16D-03FA-4E37-B3AA-C3D893CE0898}" srcId="{A720C02C-875A-4219-8F50-6D4927248E27}" destId="{EB7037B6-F88D-4A54-9509-E70C4E96DFF5}" srcOrd="0" destOrd="0" parTransId="{CAF6A725-F797-4396-A348-128856E78335}" sibTransId="{C5B5841F-B166-4A56-966F-69A5DF57ACF3}"/>
    <dgm:cxn modelId="{5F5EC31D-8D50-4F0F-A161-CA4696DD11D6}" srcId="{A720C02C-875A-4219-8F50-6D4927248E27}" destId="{5B06B954-1D91-410A-92E0-0846BD2D4DE4}" srcOrd="1" destOrd="0" parTransId="{358B898C-569D-4920-9D6F-BED0B98735FC}" sibTransId="{6E437194-D2B1-4183-A795-81FFAD8A35B4}"/>
    <dgm:cxn modelId="{DD2808FC-B5DA-4E29-B1BE-43CFDD9D95DF}" type="presOf" srcId="{A720C02C-875A-4219-8F50-6D4927248E27}" destId="{9D888252-254B-491C-9430-E53C485A391F}" srcOrd="0" destOrd="0" presId="urn:microsoft.com/office/officeart/2005/8/layout/vList3#1"/>
    <dgm:cxn modelId="{C26C6DEF-17CF-40A8-9425-8A48E0860596}" srcId="{A720C02C-875A-4219-8F50-6D4927248E27}" destId="{F6202CA0-B341-41AD-9B5A-08406351925E}" srcOrd="4" destOrd="0" parTransId="{0EE322D7-A9F6-4BBA-B78F-8506A351721B}" sibTransId="{3EB88D52-5263-4C24-950F-C60FB0C5981A}"/>
    <dgm:cxn modelId="{A5C38ECA-C923-44A9-950F-AFDDAD1008A8}" type="presOf" srcId="{5B06B954-1D91-410A-92E0-0846BD2D4DE4}" destId="{FAFC2278-BA77-49E6-BB9E-86A0EC57B563}" srcOrd="0" destOrd="0" presId="urn:microsoft.com/office/officeart/2005/8/layout/vList3#1"/>
    <dgm:cxn modelId="{DA98DF43-45B2-4575-BE1F-A91ACBFB42CB}" srcId="{A720C02C-875A-4219-8F50-6D4927248E27}" destId="{AD01E7E5-C787-42B9-AA46-DABB36E3A3CF}" srcOrd="6" destOrd="0" parTransId="{C28F0D3C-4DDB-404E-947B-B89FBDDE9450}" sibTransId="{E1511073-3ED7-487F-AF02-3BD071D97832}"/>
    <dgm:cxn modelId="{860FF1A3-0A60-4889-B1B9-35532FDEDFC5}" srcId="{A720C02C-875A-4219-8F50-6D4927248E27}" destId="{6A917EB9-4809-4D0F-99F1-4615E3F43ED2}" srcOrd="2" destOrd="0" parTransId="{05A7ED9A-2AF3-411B-9CE4-000D63F6E549}" sibTransId="{94F6DA3B-F494-480D-9B0F-786D9B361DF1}"/>
    <dgm:cxn modelId="{5820EDBB-5B29-4105-8FDC-6EF41499821F}" type="presOf" srcId="{6A917EB9-4809-4D0F-99F1-4615E3F43ED2}" destId="{B48C1598-E1A9-4126-8E3F-A07484DE4C88}" srcOrd="0" destOrd="0" presId="urn:microsoft.com/office/officeart/2005/8/layout/vList3#1"/>
    <dgm:cxn modelId="{2EDD8BAF-12D1-4CBF-B51A-2D57ED479BB2}" type="presOf" srcId="{7DA07C06-7DC6-40FE-8C04-B771AB36E22D}" destId="{80A55A38-E4DC-4CD8-B0F5-97F1B7CD6837}" srcOrd="0" destOrd="0" presId="urn:microsoft.com/office/officeart/2005/8/layout/vList3#1"/>
    <dgm:cxn modelId="{80B83CB0-30E8-4D66-A023-293DD2EBD50F}" type="presOf" srcId="{EB7037B6-F88D-4A54-9509-E70C4E96DFF5}" destId="{40D06C6A-754F-4CD9-8040-E4AF151DF97F}" srcOrd="0" destOrd="0" presId="urn:microsoft.com/office/officeart/2005/8/layout/vList3#1"/>
    <dgm:cxn modelId="{8C00BF00-0E5C-424C-9DFF-606FBEC8B372}" type="presOf" srcId="{AD01E7E5-C787-42B9-AA46-DABB36E3A3CF}" destId="{D9B8F9DB-6FB6-4445-AA3D-7B090BFC47F6}" srcOrd="0" destOrd="0" presId="urn:microsoft.com/office/officeart/2005/8/layout/vList3#1"/>
    <dgm:cxn modelId="{F284D15C-DAA1-4192-AA94-1239190D176B}" srcId="{A720C02C-875A-4219-8F50-6D4927248E27}" destId="{4717080B-DB79-4451-984A-7176FC137A90}" srcOrd="3" destOrd="0" parTransId="{9E92A227-18C6-4D9C-A4D8-ABB5A481D9FC}" sibTransId="{7D6074B5-D8CC-4B17-896F-BF394B3956AA}"/>
    <dgm:cxn modelId="{D011F1D2-5510-4BC5-A329-559E03B2C81B}" type="presOf" srcId="{4717080B-DB79-4451-984A-7176FC137A90}" destId="{994E546F-1443-4F7D-8C9B-88BF98990F6B}" srcOrd="0" destOrd="0" presId="urn:microsoft.com/office/officeart/2005/8/layout/vList3#1"/>
    <dgm:cxn modelId="{9C0C496A-EFB5-4E9F-9DE1-1898EA1880F2}" type="presParOf" srcId="{9D888252-254B-491C-9430-E53C485A391F}" destId="{1C68A6C7-B4E0-498C-A967-00924F7A3794}" srcOrd="0" destOrd="0" presId="urn:microsoft.com/office/officeart/2005/8/layout/vList3#1"/>
    <dgm:cxn modelId="{D18092C8-FF74-4D4A-A726-595A8C67728A}" type="presParOf" srcId="{1C68A6C7-B4E0-498C-A967-00924F7A3794}" destId="{107658FC-69BD-4AD1-8A44-050CDEDF78AC}" srcOrd="0" destOrd="0" presId="urn:microsoft.com/office/officeart/2005/8/layout/vList3#1"/>
    <dgm:cxn modelId="{BAEFBA0F-D13E-4158-A8A5-0F204B2E4275}" type="presParOf" srcId="{1C68A6C7-B4E0-498C-A967-00924F7A3794}" destId="{40D06C6A-754F-4CD9-8040-E4AF151DF97F}" srcOrd="1" destOrd="0" presId="urn:microsoft.com/office/officeart/2005/8/layout/vList3#1"/>
    <dgm:cxn modelId="{126A50DC-00AC-40B1-9577-20D5A35DB39A}" type="presParOf" srcId="{9D888252-254B-491C-9430-E53C485A391F}" destId="{41BB76B4-7EF0-4AB5-9B3C-E89F0CE5A952}" srcOrd="1" destOrd="0" presId="urn:microsoft.com/office/officeart/2005/8/layout/vList3#1"/>
    <dgm:cxn modelId="{BE83C44A-BA55-448A-B78F-9BABA2580B95}" type="presParOf" srcId="{9D888252-254B-491C-9430-E53C485A391F}" destId="{E64ADC53-3E8D-4893-A136-029B97BA7E14}" srcOrd="2" destOrd="0" presId="urn:microsoft.com/office/officeart/2005/8/layout/vList3#1"/>
    <dgm:cxn modelId="{38EB342A-F7E8-4E5C-B0F7-705E49788BA5}" type="presParOf" srcId="{E64ADC53-3E8D-4893-A136-029B97BA7E14}" destId="{2108B2FD-A517-495F-8D67-551173CD0134}" srcOrd="0" destOrd="0" presId="urn:microsoft.com/office/officeart/2005/8/layout/vList3#1"/>
    <dgm:cxn modelId="{3C2A81DF-78E4-4EF2-8C2D-62FB97D1E2B9}" type="presParOf" srcId="{E64ADC53-3E8D-4893-A136-029B97BA7E14}" destId="{FAFC2278-BA77-49E6-BB9E-86A0EC57B563}" srcOrd="1" destOrd="0" presId="urn:microsoft.com/office/officeart/2005/8/layout/vList3#1"/>
    <dgm:cxn modelId="{E5D44047-25E2-47B0-9F3E-25946CF9A973}" type="presParOf" srcId="{9D888252-254B-491C-9430-E53C485A391F}" destId="{6D99C960-05CF-45DC-BDA1-751F55712A68}" srcOrd="3" destOrd="0" presId="urn:microsoft.com/office/officeart/2005/8/layout/vList3#1"/>
    <dgm:cxn modelId="{DC7E2BB5-87A4-4290-A11E-922F48182659}" type="presParOf" srcId="{9D888252-254B-491C-9430-E53C485A391F}" destId="{AB3F2D08-314C-48A3-98CF-1FEC1D1D213D}" srcOrd="4" destOrd="0" presId="urn:microsoft.com/office/officeart/2005/8/layout/vList3#1"/>
    <dgm:cxn modelId="{012FB627-4000-4048-889A-EC7A4895F9C5}" type="presParOf" srcId="{AB3F2D08-314C-48A3-98CF-1FEC1D1D213D}" destId="{B5D06399-C6E3-4F3E-8EB0-5B56F9D567DF}" srcOrd="0" destOrd="0" presId="urn:microsoft.com/office/officeart/2005/8/layout/vList3#1"/>
    <dgm:cxn modelId="{4539ECBB-CB70-4AAE-89E8-1D780BCD35DB}" type="presParOf" srcId="{AB3F2D08-314C-48A3-98CF-1FEC1D1D213D}" destId="{B48C1598-E1A9-4126-8E3F-A07484DE4C88}" srcOrd="1" destOrd="0" presId="urn:microsoft.com/office/officeart/2005/8/layout/vList3#1"/>
    <dgm:cxn modelId="{F07679D4-068F-4316-AF60-708A19879E43}" type="presParOf" srcId="{9D888252-254B-491C-9430-E53C485A391F}" destId="{1AF42EE4-B01E-4307-8059-6F9051F93652}" srcOrd="5" destOrd="0" presId="urn:microsoft.com/office/officeart/2005/8/layout/vList3#1"/>
    <dgm:cxn modelId="{6C6CE033-A796-45C2-997B-F0AD9D9C8BB0}" type="presParOf" srcId="{9D888252-254B-491C-9430-E53C485A391F}" destId="{77EB4DDC-3C6F-4244-9DA7-F9D96F7B6243}" srcOrd="6" destOrd="0" presId="urn:microsoft.com/office/officeart/2005/8/layout/vList3#1"/>
    <dgm:cxn modelId="{0B2A996C-4CDD-4322-B8A5-BBF9835EEA35}" type="presParOf" srcId="{77EB4DDC-3C6F-4244-9DA7-F9D96F7B6243}" destId="{67F9CB72-B921-4004-BB84-A85890AFDDDF}" srcOrd="0" destOrd="0" presId="urn:microsoft.com/office/officeart/2005/8/layout/vList3#1"/>
    <dgm:cxn modelId="{117F596C-14CD-453E-834F-E7530A832EAF}" type="presParOf" srcId="{77EB4DDC-3C6F-4244-9DA7-F9D96F7B6243}" destId="{994E546F-1443-4F7D-8C9B-88BF98990F6B}" srcOrd="1" destOrd="0" presId="urn:microsoft.com/office/officeart/2005/8/layout/vList3#1"/>
    <dgm:cxn modelId="{D2BA655C-8269-4E46-B1ED-91681957B028}" type="presParOf" srcId="{9D888252-254B-491C-9430-E53C485A391F}" destId="{314A4305-10A0-443B-998D-B85476663323}" srcOrd="7" destOrd="0" presId="urn:microsoft.com/office/officeart/2005/8/layout/vList3#1"/>
    <dgm:cxn modelId="{83C2A480-B9AE-4583-861F-BA220C9D9719}" type="presParOf" srcId="{9D888252-254B-491C-9430-E53C485A391F}" destId="{3B4B8423-0F44-4B34-8090-8F09F25EA5B8}" srcOrd="8" destOrd="0" presId="urn:microsoft.com/office/officeart/2005/8/layout/vList3#1"/>
    <dgm:cxn modelId="{ACE931F2-E716-4E8A-8C6F-E7E2205280E4}" type="presParOf" srcId="{3B4B8423-0F44-4B34-8090-8F09F25EA5B8}" destId="{9BB571DE-E2E1-42B7-9C9F-D7F79CA40F0E}" srcOrd="0" destOrd="0" presId="urn:microsoft.com/office/officeart/2005/8/layout/vList3#1"/>
    <dgm:cxn modelId="{FC8F7E45-65DD-4027-A898-A0C994694C4D}" type="presParOf" srcId="{3B4B8423-0F44-4B34-8090-8F09F25EA5B8}" destId="{8519CD59-DD58-4052-AA98-0558FB4BCF8C}" srcOrd="1" destOrd="0" presId="urn:microsoft.com/office/officeart/2005/8/layout/vList3#1"/>
    <dgm:cxn modelId="{9F5FD0BA-BABC-4BBA-9DF6-3189DFDCE4E7}" type="presParOf" srcId="{9D888252-254B-491C-9430-E53C485A391F}" destId="{BB546E8F-5DAB-494E-81E5-EF4536A42901}" srcOrd="9" destOrd="0" presId="urn:microsoft.com/office/officeart/2005/8/layout/vList3#1"/>
    <dgm:cxn modelId="{3E989ADF-57EF-43E4-B37D-583C931150F3}" type="presParOf" srcId="{9D888252-254B-491C-9430-E53C485A391F}" destId="{CE7994F2-C9B7-428A-9FB4-21B09837BF7D}" srcOrd="10" destOrd="0" presId="urn:microsoft.com/office/officeart/2005/8/layout/vList3#1"/>
    <dgm:cxn modelId="{888C46A7-6AAF-4001-AC69-B273687C33E1}" type="presParOf" srcId="{CE7994F2-C9B7-428A-9FB4-21B09837BF7D}" destId="{3F7D5092-E94E-4C02-9C63-6CDF524F8348}" srcOrd="0" destOrd="0" presId="urn:microsoft.com/office/officeart/2005/8/layout/vList3#1"/>
    <dgm:cxn modelId="{0A612E1E-D3C5-4635-AA73-2C418E54B3C2}" type="presParOf" srcId="{CE7994F2-C9B7-428A-9FB4-21B09837BF7D}" destId="{80A55A38-E4DC-4CD8-B0F5-97F1B7CD6837}" srcOrd="1" destOrd="0" presId="urn:microsoft.com/office/officeart/2005/8/layout/vList3#1"/>
    <dgm:cxn modelId="{4EB1A8B6-D4A0-4C2A-8FA5-2ACB326CF064}" type="presParOf" srcId="{9D888252-254B-491C-9430-E53C485A391F}" destId="{84098B9C-F31A-4BA0-A3B7-CDA5388D1050}" srcOrd="11" destOrd="0" presId="urn:microsoft.com/office/officeart/2005/8/layout/vList3#1"/>
    <dgm:cxn modelId="{3BEA9B85-1914-44EC-B777-2BA7EDF8B915}" type="presParOf" srcId="{9D888252-254B-491C-9430-E53C485A391F}" destId="{64B22E8B-3A3F-4D9E-A105-ADA9FC3A0647}" srcOrd="12" destOrd="0" presId="urn:microsoft.com/office/officeart/2005/8/layout/vList3#1"/>
    <dgm:cxn modelId="{DA77E609-AED8-4252-96AB-9E2707A01899}" type="presParOf" srcId="{64B22E8B-3A3F-4D9E-A105-ADA9FC3A0647}" destId="{60E0734E-3864-4A72-B536-AC163975D779}" srcOrd="0" destOrd="0" presId="urn:microsoft.com/office/officeart/2005/8/layout/vList3#1"/>
    <dgm:cxn modelId="{60324153-6FBF-4CD0-BAD2-A6D5E19AC00C}" type="presParOf" srcId="{64B22E8B-3A3F-4D9E-A105-ADA9FC3A0647}" destId="{D9B8F9DB-6FB6-4445-AA3D-7B090BFC47F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6A685-50AB-46A8-95E9-277F0058BCB0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18375B-4E9B-4AA1-809D-09263AF0D640}">
      <dgm:prSet custT="1"/>
      <dgm:spPr/>
      <dgm:t>
        <a:bodyPr/>
        <a:lstStyle/>
        <a:p>
          <a:pPr rtl="0"/>
          <a:r>
            <a:rPr lang="ru-RU" sz="1200" dirty="0">
              <a:latin typeface="Bookman Old Style" panose="02050604050505020204" pitchFamily="18" charset="0"/>
            </a:rPr>
            <a:t>Ремонт восьмиосных цистерн</a:t>
          </a:r>
        </a:p>
      </dgm:t>
    </dgm:pt>
    <dgm:pt modelId="{A9035EAA-BC75-4091-A403-48EC0EBE1614}" type="parTrans" cxnId="{283CDC93-C1E0-4AA6-B5EA-6A79FC43150C}">
      <dgm:prSet/>
      <dgm:spPr/>
      <dgm:t>
        <a:bodyPr/>
        <a:lstStyle/>
        <a:p>
          <a:endParaRPr lang="ru-RU"/>
        </a:p>
      </dgm:t>
    </dgm:pt>
    <dgm:pt modelId="{34CBC10F-D0AC-4CD1-BD63-F41096F7202F}" type="sibTrans" cxnId="{283CDC93-C1E0-4AA6-B5EA-6A79FC43150C}">
      <dgm:prSet/>
      <dgm:spPr/>
      <dgm:t>
        <a:bodyPr/>
        <a:lstStyle/>
        <a:p>
          <a:endParaRPr lang="ru-RU"/>
        </a:p>
      </dgm:t>
    </dgm:pt>
    <dgm:pt modelId="{AD0540D6-2826-4E6B-A113-716E251EA87E}">
      <dgm:prSet custT="1"/>
      <dgm:spPr/>
      <dgm:t>
        <a:bodyPr/>
        <a:lstStyle/>
        <a:p>
          <a:pPr rtl="0"/>
          <a:r>
            <a:rPr lang="ru-RU" sz="1100" dirty="0">
              <a:latin typeface="Bookman Old Style" panose="02050604050505020204" pitchFamily="18" charset="0"/>
            </a:rPr>
            <a:t>Промывка, дегазация вагонов-цистерн СУГ и светлых нефтепродуктов</a:t>
          </a:r>
        </a:p>
      </dgm:t>
    </dgm:pt>
    <dgm:pt modelId="{9C40D067-D70A-4E0F-A077-E0DC07F7634F}" type="parTrans" cxnId="{45A5A86F-81E8-4E3F-9670-0B0D34F1017F}">
      <dgm:prSet/>
      <dgm:spPr/>
      <dgm:t>
        <a:bodyPr/>
        <a:lstStyle/>
        <a:p>
          <a:endParaRPr lang="ru-RU"/>
        </a:p>
      </dgm:t>
    </dgm:pt>
    <dgm:pt modelId="{017A5555-C843-4F59-802F-101C718F550E}" type="sibTrans" cxnId="{45A5A86F-81E8-4E3F-9670-0B0D34F1017F}">
      <dgm:prSet/>
      <dgm:spPr/>
      <dgm:t>
        <a:bodyPr/>
        <a:lstStyle/>
        <a:p>
          <a:endParaRPr lang="ru-RU"/>
        </a:p>
      </dgm:t>
    </dgm:pt>
    <dgm:pt modelId="{8FBFC9E3-3F6D-4A6D-AE65-1BC72208FB9A}">
      <dgm:prSet/>
      <dgm:spPr/>
      <dgm:t>
        <a:bodyPr/>
        <a:lstStyle/>
        <a:p>
          <a:pPr rtl="0"/>
          <a:r>
            <a:rPr lang="ru-RU" dirty="0">
              <a:latin typeface="Bookman Old Style" panose="02050604050505020204" pitchFamily="18" charset="0"/>
            </a:rPr>
            <a:t>Отстой и хранение вагонов</a:t>
          </a:r>
        </a:p>
      </dgm:t>
    </dgm:pt>
    <dgm:pt modelId="{CA54C2D1-EE96-490A-AFBC-75F1757B4BEB}" type="parTrans" cxnId="{439A7FA4-5ED9-4AF3-B771-BD67FB5CCD3C}">
      <dgm:prSet/>
      <dgm:spPr/>
      <dgm:t>
        <a:bodyPr/>
        <a:lstStyle/>
        <a:p>
          <a:endParaRPr lang="ru-RU"/>
        </a:p>
      </dgm:t>
    </dgm:pt>
    <dgm:pt modelId="{132C1D77-F4FA-4F28-B94E-FA6AF13CB443}" type="sibTrans" cxnId="{439A7FA4-5ED9-4AF3-B771-BD67FB5CCD3C}">
      <dgm:prSet/>
      <dgm:spPr/>
      <dgm:t>
        <a:bodyPr/>
        <a:lstStyle/>
        <a:p>
          <a:endParaRPr lang="ru-RU"/>
        </a:p>
      </dgm:t>
    </dgm:pt>
    <dgm:pt modelId="{E35A08BC-D0F3-4E51-846D-F65718728B4F}">
      <dgm:prSet/>
      <dgm:spPr/>
      <dgm:t>
        <a:bodyPr/>
        <a:lstStyle/>
        <a:p>
          <a:pPr rtl="0"/>
          <a:r>
            <a:rPr lang="ru-RU" dirty="0">
              <a:latin typeface="Bookman Old Style" panose="02050604050505020204" pitchFamily="18" charset="0"/>
            </a:rPr>
            <a:t>Окраска вагонов</a:t>
          </a:r>
        </a:p>
      </dgm:t>
    </dgm:pt>
    <dgm:pt modelId="{80B53855-C051-4F76-AFE2-BA2D1C9FCBD8}" type="parTrans" cxnId="{337FF630-EB16-4967-8723-E4AF4FD26505}">
      <dgm:prSet/>
      <dgm:spPr/>
      <dgm:t>
        <a:bodyPr/>
        <a:lstStyle/>
        <a:p>
          <a:endParaRPr lang="ru-RU"/>
        </a:p>
      </dgm:t>
    </dgm:pt>
    <dgm:pt modelId="{F96FEBF1-A5D0-45E1-B8BA-08AB00ACC68C}" type="sibTrans" cxnId="{337FF630-EB16-4967-8723-E4AF4FD26505}">
      <dgm:prSet/>
      <dgm:spPr/>
      <dgm:t>
        <a:bodyPr/>
        <a:lstStyle/>
        <a:p>
          <a:endParaRPr lang="ru-RU"/>
        </a:p>
      </dgm:t>
    </dgm:pt>
    <dgm:pt modelId="{401DEC9E-BEBF-4107-9328-2070B6EF3CFC}">
      <dgm:prSet/>
      <dgm:spPr/>
      <dgm:t>
        <a:bodyPr/>
        <a:lstStyle/>
        <a:p>
          <a:pPr rtl="0"/>
          <a:r>
            <a:rPr lang="ru-RU" dirty="0">
              <a:latin typeface="Bookman Old Style" panose="02050604050505020204" pitchFamily="18" charset="0"/>
            </a:rPr>
            <a:t>Разделка грузовых вагонов в металлолом</a:t>
          </a:r>
        </a:p>
      </dgm:t>
    </dgm:pt>
    <dgm:pt modelId="{81D3591C-C02D-4C80-9174-1C9F67D73E2D}" type="parTrans" cxnId="{5992FF32-F2B3-47C7-ABD3-0E0B6734F01D}">
      <dgm:prSet/>
      <dgm:spPr/>
      <dgm:t>
        <a:bodyPr/>
        <a:lstStyle/>
        <a:p>
          <a:endParaRPr lang="ru-RU"/>
        </a:p>
      </dgm:t>
    </dgm:pt>
    <dgm:pt modelId="{EB32C26E-BA4D-4444-9E4B-41220BFC9407}" type="sibTrans" cxnId="{5992FF32-F2B3-47C7-ABD3-0E0B6734F01D}">
      <dgm:prSet/>
      <dgm:spPr/>
      <dgm:t>
        <a:bodyPr/>
        <a:lstStyle/>
        <a:p>
          <a:endParaRPr lang="ru-RU"/>
        </a:p>
      </dgm:t>
    </dgm:pt>
    <dgm:pt modelId="{6819B83A-CF02-401B-B44E-564437B607B7}">
      <dgm:prSet/>
      <dgm:spPr/>
      <dgm:t>
        <a:bodyPr/>
        <a:lstStyle/>
        <a:p>
          <a:pPr rtl="0"/>
          <a:r>
            <a:rPr lang="ru-RU" dirty="0">
              <a:latin typeface="Bookman Old Style" panose="02050604050505020204" pitchFamily="18" charset="0"/>
            </a:rPr>
            <a:t>Проведение рекламационно-претензионной работы</a:t>
          </a:r>
        </a:p>
      </dgm:t>
    </dgm:pt>
    <dgm:pt modelId="{2F1EAD59-9BBF-4276-BEE9-CA0002FA840F}" type="parTrans" cxnId="{708E0121-B56B-493C-BB98-0B856CC3190F}">
      <dgm:prSet/>
      <dgm:spPr/>
      <dgm:t>
        <a:bodyPr/>
        <a:lstStyle/>
        <a:p>
          <a:endParaRPr lang="ru-RU"/>
        </a:p>
      </dgm:t>
    </dgm:pt>
    <dgm:pt modelId="{5FCEF2D0-7E59-4002-8A4A-B13408753D21}" type="sibTrans" cxnId="{708E0121-B56B-493C-BB98-0B856CC3190F}">
      <dgm:prSet/>
      <dgm:spPr/>
      <dgm:t>
        <a:bodyPr/>
        <a:lstStyle/>
        <a:p>
          <a:endParaRPr lang="ru-RU"/>
        </a:p>
      </dgm:t>
    </dgm:pt>
    <dgm:pt modelId="{EA984A46-0F46-444F-8F5D-C1E406CF80EC}" type="pres">
      <dgm:prSet presAssocID="{44C6A685-50AB-46A8-95E9-277F0058BC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9B1CC6-7BD6-4FB9-B4C7-0A3B3F64D082}" type="pres">
      <dgm:prSet presAssocID="{F018375B-4E9B-4AA1-809D-09263AF0D640}" presName="composite" presStyleCnt="0"/>
      <dgm:spPr/>
    </dgm:pt>
    <dgm:pt modelId="{54100CA8-76B5-4BEA-A823-14BBCE09DA02}" type="pres">
      <dgm:prSet presAssocID="{F018375B-4E9B-4AA1-809D-09263AF0D64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D2B29-A20C-4151-9BC6-B7B9852ACB07}" type="pres">
      <dgm:prSet presAssocID="{F018375B-4E9B-4AA1-809D-09263AF0D640}" presName="rect2" presStyleLbl="fgImgPlace1" presStyleIdx="0" presStyleCnt="6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2A2C43B0-DD71-4E42-B276-F2E1E33D6826}" type="pres">
      <dgm:prSet presAssocID="{34CBC10F-D0AC-4CD1-BD63-F41096F7202F}" presName="sibTrans" presStyleCnt="0"/>
      <dgm:spPr/>
    </dgm:pt>
    <dgm:pt modelId="{53CB2244-52C7-422A-83F3-E3EA5B518D2D}" type="pres">
      <dgm:prSet presAssocID="{AD0540D6-2826-4E6B-A113-716E251EA87E}" presName="composite" presStyleCnt="0"/>
      <dgm:spPr/>
    </dgm:pt>
    <dgm:pt modelId="{755394B6-9486-485E-8372-5B375F3A77F0}" type="pres">
      <dgm:prSet presAssocID="{AD0540D6-2826-4E6B-A113-716E251EA87E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047C-0773-4665-9FBE-CC041296CCD4}" type="pres">
      <dgm:prSet presAssocID="{AD0540D6-2826-4E6B-A113-716E251EA87E}" presName="rect2" presStyleLbl="fgImgPlace1" presStyleIdx="1" presStyleCnt="6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6C732587-CB16-4E27-8C3E-CA8769397DF4}" type="pres">
      <dgm:prSet presAssocID="{017A5555-C843-4F59-802F-101C718F550E}" presName="sibTrans" presStyleCnt="0"/>
      <dgm:spPr/>
    </dgm:pt>
    <dgm:pt modelId="{B82FCECA-EB28-4773-AB02-02BFF57561E0}" type="pres">
      <dgm:prSet presAssocID="{8FBFC9E3-3F6D-4A6D-AE65-1BC72208FB9A}" presName="composite" presStyleCnt="0"/>
      <dgm:spPr/>
    </dgm:pt>
    <dgm:pt modelId="{B6A4B06B-9926-45F4-905B-A42BCBD49E35}" type="pres">
      <dgm:prSet presAssocID="{8FBFC9E3-3F6D-4A6D-AE65-1BC72208FB9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D9A63-785B-4EC2-9D7C-41CF25910FCB}" type="pres">
      <dgm:prSet presAssocID="{8FBFC9E3-3F6D-4A6D-AE65-1BC72208FB9A}" presName="rect2" presStyleLbl="fgImgPlace1" presStyleIdx="2" presStyleCnt="6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99816486-1F11-4EEB-B220-6E79F36B6469}" type="pres">
      <dgm:prSet presAssocID="{132C1D77-F4FA-4F28-B94E-FA6AF13CB443}" presName="sibTrans" presStyleCnt="0"/>
      <dgm:spPr/>
    </dgm:pt>
    <dgm:pt modelId="{5AB95BC1-CB9F-4C5C-A5E9-7F23B8759AA9}" type="pres">
      <dgm:prSet presAssocID="{E35A08BC-D0F3-4E51-846D-F65718728B4F}" presName="composite" presStyleCnt="0"/>
      <dgm:spPr/>
    </dgm:pt>
    <dgm:pt modelId="{16C5853A-62DC-484F-9E13-F033F148D490}" type="pres">
      <dgm:prSet presAssocID="{E35A08BC-D0F3-4E51-846D-F65718728B4F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0B2AE-91A6-4721-8E49-479780914DD7}" type="pres">
      <dgm:prSet presAssocID="{E35A08BC-D0F3-4E51-846D-F65718728B4F}" presName="rect2" presStyleLbl="fgImgPlace1" presStyleIdx="3" presStyleCnt="6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EFAB7CAD-E883-42BB-92BB-902F6C3DFBEC}" type="pres">
      <dgm:prSet presAssocID="{F96FEBF1-A5D0-45E1-B8BA-08AB00ACC68C}" presName="sibTrans" presStyleCnt="0"/>
      <dgm:spPr/>
    </dgm:pt>
    <dgm:pt modelId="{15D89A66-9121-4274-B81F-A9A73D49FFCB}" type="pres">
      <dgm:prSet presAssocID="{401DEC9E-BEBF-4107-9328-2070B6EF3CFC}" presName="composite" presStyleCnt="0"/>
      <dgm:spPr/>
    </dgm:pt>
    <dgm:pt modelId="{984C83EB-743D-4721-A6CC-4BA87090D21F}" type="pres">
      <dgm:prSet presAssocID="{401DEC9E-BEBF-4107-9328-2070B6EF3CFC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E2558-542D-447E-BB5A-561516B70131}" type="pres">
      <dgm:prSet presAssocID="{401DEC9E-BEBF-4107-9328-2070B6EF3CFC}" presName="rect2" presStyleLbl="fgImgPlace1" presStyleIdx="4" presStyleCnt="6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B5A2E057-B2E6-40D5-A78D-BE616CA7F4FA}" type="pres">
      <dgm:prSet presAssocID="{EB32C26E-BA4D-4444-9E4B-41220BFC9407}" presName="sibTrans" presStyleCnt="0"/>
      <dgm:spPr/>
    </dgm:pt>
    <dgm:pt modelId="{A090E449-F2EC-4EFB-9974-075258328265}" type="pres">
      <dgm:prSet presAssocID="{6819B83A-CF02-401B-B44E-564437B607B7}" presName="composite" presStyleCnt="0"/>
      <dgm:spPr/>
    </dgm:pt>
    <dgm:pt modelId="{3119BA4C-D0FE-438F-8863-367634266956}" type="pres">
      <dgm:prSet presAssocID="{6819B83A-CF02-401B-B44E-564437B607B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833E3-2697-4064-9749-91788F7EC060}" type="pres">
      <dgm:prSet presAssocID="{6819B83A-CF02-401B-B44E-564437B607B7}" presName="rect2" presStyleLbl="fgImgPlace1" presStyleIdx="5" presStyleCnt="6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</dgm:ptLst>
  <dgm:cxnLst>
    <dgm:cxn modelId="{45A5A86F-81E8-4E3F-9670-0B0D34F1017F}" srcId="{44C6A685-50AB-46A8-95E9-277F0058BCB0}" destId="{AD0540D6-2826-4E6B-A113-716E251EA87E}" srcOrd="1" destOrd="0" parTransId="{9C40D067-D70A-4E0F-A077-E0DC07F7634F}" sibTransId="{017A5555-C843-4F59-802F-101C718F550E}"/>
    <dgm:cxn modelId="{DADD45AA-8BFA-4DBD-9926-F721939E1B41}" type="presOf" srcId="{8FBFC9E3-3F6D-4A6D-AE65-1BC72208FB9A}" destId="{B6A4B06B-9926-45F4-905B-A42BCBD49E35}" srcOrd="0" destOrd="0" presId="urn:microsoft.com/office/officeart/2008/layout/PictureStrips"/>
    <dgm:cxn modelId="{6682F5E0-6E57-47F3-8BAD-83D89CF47132}" type="presOf" srcId="{6819B83A-CF02-401B-B44E-564437B607B7}" destId="{3119BA4C-D0FE-438F-8863-367634266956}" srcOrd="0" destOrd="0" presId="urn:microsoft.com/office/officeart/2008/layout/PictureStrips"/>
    <dgm:cxn modelId="{708E0121-B56B-493C-BB98-0B856CC3190F}" srcId="{44C6A685-50AB-46A8-95E9-277F0058BCB0}" destId="{6819B83A-CF02-401B-B44E-564437B607B7}" srcOrd="5" destOrd="0" parTransId="{2F1EAD59-9BBF-4276-BEE9-CA0002FA840F}" sibTransId="{5FCEF2D0-7E59-4002-8A4A-B13408753D21}"/>
    <dgm:cxn modelId="{96B0747D-D149-47DF-B96B-93179101C629}" type="presOf" srcId="{AD0540D6-2826-4E6B-A113-716E251EA87E}" destId="{755394B6-9486-485E-8372-5B375F3A77F0}" srcOrd="0" destOrd="0" presId="urn:microsoft.com/office/officeart/2008/layout/PictureStrips"/>
    <dgm:cxn modelId="{283CDC93-C1E0-4AA6-B5EA-6A79FC43150C}" srcId="{44C6A685-50AB-46A8-95E9-277F0058BCB0}" destId="{F018375B-4E9B-4AA1-809D-09263AF0D640}" srcOrd="0" destOrd="0" parTransId="{A9035EAA-BC75-4091-A403-48EC0EBE1614}" sibTransId="{34CBC10F-D0AC-4CD1-BD63-F41096F7202F}"/>
    <dgm:cxn modelId="{5992FF32-F2B3-47C7-ABD3-0E0B6734F01D}" srcId="{44C6A685-50AB-46A8-95E9-277F0058BCB0}" destId="{401DEC9E-BEBF-4107-9328-2070B6EF3CFC}" srcOrd="4" destOrd="0" parTransId="{81D3591C-C02D-4C80-9174-1C9F67D73E2D}" sibTransId="{EB32C26E-BA4D-4444-9E4B-41220BFC9407}"/>
    <dgm:cxn modelId="{439A7FA4-5ED9-4AF3-B771-BD67FB5CCD3C}" srcId="{44C6A685-50AB-46A8-95E9-277F0058BCB0}" destId="{8FBFC9E3-3F6D-4A6D-AE65-1BC72208FB9A}" srcOrd="2" destOrd="0" parTransId="{CA54C2D1-EE96-490A-AFBC-75F1757B4BEB}" sibTransId="{132C1D77-F4FA-4F28-B94E-FA6AF13CB443}"/>
    <dgm:cxn modelId="{337FF630-EB16-4967-8723-E4AF4FD26505}" srcId="{44C6A685-50AB-46A8-95E9-277F0058BCB0}" destId="{E35A08BC-D0F3-4E51-846D-F65718728B4F}" srcOrd="3" destOrd="0" parTransId="{80B53855-C051-4F76-AFE2-BA2D1C9FCBD8}" sibTransId="{F96FEBF1-A5D0-45E1-B8BA-08AB00ACC68C}"/>
    <dgm:cxn modelId="{D1D582A9-18CD-4032-878B-7A88F9CB9DC5}" type="presOf" srcId="{F018375B-4E9B-4AA1-809D-09263AF0D640}" destId="{54100CA8-76B5-4BEA-A823-14BBCE09DA02}" srcOrd="0" destOrd="0" presId="urn:microsoft.com/office/officeart/2008/layout/PictureStrips"/>
    <dgm:cxn modelId="{7E22D643-8AF2-40FB-979E-5FA89B418397}" type="presOf" srcId="{44C6A685-50AB-46A8-95E9-277F0058BCB0}" destId="{EA984A46-0F46-444F-8F5D-C1E406CF80EC}" srcOrd="0" destOrd="0" presId="urn:microsoft.com/office/officeart/2008/layout/PictureStrips"/>
    <dgm:cxn modelId="{9B9F284D-C184-4C03-98D6-7CE07E1D15DA}" type="presOf" srcId="{401DEC9E-BEBF-4107-9328-2070B6EF3CFC}" destId="{984C83EB-743D-4721-A6CC-4BA87090D21F}" srcOrd="0" destOrd="0" presId="urn:microsoft.com/office/officeart/2008/layout/PictureStrips"/>
    <dgm:cxn modelId="{751363EF-18B6-47F3-B645-CF9FAE3680A3}" type="presOf" srcId="{E35A08BC-D0F3-4E51-846D-F65718728B4F}" destId="{16C5853A-62DC-484F-9E13-F033F148D490}" srcOrd="0" destOrd="0" presId="urn:microsoft.com/office/officeart/2008/layout/PictureStrips"/>
    <dgm:cxn modelId="{A203EBEB-8273-4EAC-8D68-A6F9721BC524}" type="presParOf" srcId="{EA984A46-0F46-444F-8F5D-C1E406CF80EC}" destId="{459B1CC6-7BD6-4FB9-B4C7-0A3B3F64D082}" srcOrd="0" destOrd="0" presId="urn:microsoft.com/office/officeart/2008/layout/PictureStrips"/>
    <dgm:cxn modelId="{A7A7D35F-21E0-43AE-A92D-9A3227AD913D}" type="presParOf" srcId="{459B1CC6-7BD6-4FB9-B4C7-0A3B3F64D082}" destId="{54100CA8-76B5-4BEA-A823-14BBCE09DA02}" srcOrd="0" destOrd="0" presId="urn:microsoft.com/office/officeart/2008/layout/PictureStrips"/>
    <dgm:cxn modelId="{6FC3D311-BC67-410E-B395-70F4D8792896}" type="presParOf" srcId="{459B1CC6-7BD6-4FB9-B4C7-0A3B3F64D082}" destId="{A31D2B29-A20C-4151-9BC6-B7B9852ACB07}" srcOrd="1" destOrd="0" presId="urn:microsoft.com/office/officeart/2008/layout/PictureStrips"/>
    <dgm:cxn modelId="{EA5568CA-2EA2-460E-BAE8-486AD09BFA49}" type="presParOf" srcId="{EA984A46-0F46-444F-8F5D-C1E406CF80EC}" destId="{2A2C43B0-DD71-4E42-B276-F2E1E33D6826}" srcOrd="1" destOrd="0" presId="urn:microsoft.com/office/officeart/2008/layout/PictureStrips"/>
    <dgm:cxn modelId="{6B825A70-186E-4277-AD4B-770BDEF4CAFC}" type="presParOf" srcId="{EA984A46-0F46-444F-8F5D-C1E406CF80EC}" destId="{53CB2244-52C7-422A-83F3-E3EA5B518D2D}" srcOrd="2" destOrd="0" presId="urn:microsoft.com/office/officeart/2008/layout/PictureStrips"/>
    <dgm:cxn modelId="{A902F0D1-C948-449B-9C7E-535703545BA5}" type="presParOf" srcId="{53CB2244-52C7-422A-83F3-E3EA5B518D2D}" destId="{755394B6-9486-485E-8372-5B375F3A77F0}" srcOrd="0" destOrd="0" presId="urn:microsoft.com/office/officeart/2008/layout/PictureStrips"/>
    <dgm:cxn modelId="{21ED4F8A-60BB-45E4-9FBB-CF8DC1D88B31}" type="presParOf" srcId="{53CB2244-52C7-422A-83F3-E3EA5B518D2D}" destId="{4A35047C-0773-4665-9FBE-CC041296CCD4}" srcOrd="1" destOrd="0" presId="urn:microsoft.com/office/officeart/2008/layout/PictureStrips"/>
    <dgm:cxn modelId="{81A902B4-643F-457F-94ED-BDC6D9F71E9B}" type="presParOf" srcId="{EA984A46-0F46-444F-8F5D-C1E406CF80EC}" destId="{6C732587-CB16-4E27-8C3E-CA8769397DF4}" srcOrd="3" destOrd="0" presId="urn:microsoft.com/office/officeart/2008/layout/PictureStrips"/>
    <dgm:cxn modelId="{E887C556-9A99-4EF0-A8B5-BDEBD21D5509}" type="presParOf" srcId="{EA984A46-0F46-444F-8F5D-C1E406CF80EC}" destId="{B82FCECA-EB28-4773-AB02-02BFF57561E0}" srcOrd="4" destOrd="0" presId="urn:microsoft.com/office/officeart/2008/layout/PictureStrips"/>
    <dgm:cxn modelId="{BE86B5BD-546F-4F37-A668-05646EB4B828}" type="presParOf" srcId="{B82FCECA-EB28-4773-AB02-02BFF57561E0}" destId="{B6A4B06B-9926-45F4-905B-A42BCBD49E35}" srcOrd="0" destOrd="0" presId="urn:microsoft.com/office/officeart/2008/layout/PictureStrips"/>
    <dgm:cxn modelId="{784CE23F-0B1F-4D86-B889-FAE40CD6A852}" type="presParOf" srcId="{B82FCECA-EB28-4773-AB02-02BFF57561E0}" destId="{4B0D9A63-785B-4EC2-9D7C-41CF25910FCB}" srcOrd="1" destOrd="0" presId="urn:microsoft.com/office/officeart/2008/layout/PictureStrips"/>
    <dgm:cxn modelId="{B11DBDF3-5B05-4136-86A1-C1643445E115}" type="presParOf" srcId="{EA984A46-0F46-444F-8F5D-C1E406CF80EC}" destId="{99816486-1F11-4EEB-B220-6E79F36B6469}" srcOrd="5" destOrd="0" presId="urn:microsoft.com/office/officeart/2008/layout/PictureStrips"/>
    <dgm:cxn modelId="{3FC4B098-019E-4E06-8C43-B9C8A9FC3C81}" type="presParOf" srcId="{EA984A46-0F46-444F-8F5D-C1E406CF80EC}" destId="{5AB95BC1-CB9F-4C5C-A5E9-7F23B8759AA9}" srcOrd="6" destOrd="0" presId="urn:microsoft.com/office/officeart/2008/layout/PictureStrips"/>
    <dgm:cxn modelId="{ED1541BC-1F10-4590-8484-3CFCC7F22C2E}" type="presParOf" srcId="{5AB95BC1-CB9F-4C5C-A5E9-7F23B8759AA9}" destId="{16C5853A-62DC-484F-9E13-F033F148D490}" srcOrd="0" destOrd="0" presId="urn:microsoft.com/office/officeart/2008/layout/PictureStrips"/>
    <dgm:cxn modelId="{F10A784D-7B4F-4581-BC60-629E3F14324E}" type="presParOf" srcId="{5AB95BC1-CB9F-4C5C-A5E9-7F23B8759AA9}" destId="{9730B2AE-91A6-4721-8E49-479780914DD7}" srcOrd="1" destOrd="0" presId="urn:microsoft.com/office/officeart/2008/layout/PictureStrips"/>
    <dgm:cxn modelId="{D8EBEDCF-CB82-42AF-9D46-4A05D2EE6296}" type="presParOf" srcId="{EA984A46-0F46-444F-8F5D-C1E406CF80EC}" destId="{EFAB7CAD-E883-42BB-92BB-902F6C3DFBEC}" srcOrd="7" destOrd="0" presId="urn:microsoft.com/office/officeart/2008/layout/PictureStrips"/>
    <dgm:cxn modelId="{FC38889A-C5CD-4BCA-9E7E-3BE5B7B90A11}" type="presParOf" srcId="{EA984A46-0F46-444F-8F5D-C1E406CF80EC}" destId="{15D89A66-9121-4274-B81F-A9A73D49FFCB}" srcOrd="8" destOrd="0" presId="urn:microsoft.com/office/officeart/2008/layout/PictureStrips"/>
    <dgm:cxn modelId="{D646026F-185D-4238-99CC-8F9E0BE06351}" type="presParOf" srcId="{15D89A66-9121-4274-B81F-A9A73D49FFCB}" destId="{984C83EB-743D-4721-A6CC-4BA87090D21F}" srcOrd="0" destOrd="0" presId="urn:microsoft.com/office/officeart/2008/layout/PictureStrips"/>
    <dgm:cxn modelId="{6033AC59-00DA-4C89-9290-A2E6B776B916}" type="presParOf" srcId="{15D89A66-9121-4274-B81F-A9A73D49FFCB}" destId="{AE5E2558-542D-447E-BB5A-561516B70131}" srcOrd="1" destOrd="0" presId="urn:microsoft.com/office/officeart/2008/layout/PictureStrips"/>
    <dgm:cxn modelId="{E749ED5E-EB49-4D71-9002-2D0020A0CF1D}" type="presParOf" srcId="{EA984A46-0F46-444F-8F5D-C1E406CF80EC}" destId="{B5A2E057-B2E6-40D5-A78D-BE616CA7F4FA}" srcOrd="9" destOrd="0" presId="urn:microsoft.com/office/officeart/2008/layout/PictureStrips"/>
    <dgm:cxn modelId="{E344AEE5-A5D8-4282-857B-76B5FC75E9E0}" type="presParOf" srcId="{EA984A46-0F46-444F-8F5D-C1E406CF80EC}" destId="{A090E449-F2EC-4EFB-9974-075258328265}" srcOrd="10" destOrd="0" presId="urn:microsoft.com/office/officeart/2008/layout/PictureStrips"/>
    <dgm:cxn modelId="{2C188202-AE17-46BB-9A13-86459C5CE609}" type="presParOf" srcId="{A090E449-F2EC-4EFB-9974-075258328265}" destId="{3119BA4C-D0FE-438F-8863-367634266956}" srcOrd="0" destOrd="0" presId="urn:microsoft.com/office/officeart/2008/layout/PictureStrips"/>
    <dgm:cxn modelId="{44A8F28A-8B00-4A7C-97AF-C369EB98190A}" type="presParOf" srcId="{A090E449-F2EC-4EFB-9974-075258328265}" destId="{772833E3-2697-4064-9749-91788F7EC0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3939B-7224-40A2-9F39-98E7929E6A3A}" type="doc">
      <dgm:prSet loTypeId="urn:microsoft.com/office/officeart/2005/8/layout/vList3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06C414-3543-4395-A3B2-6A4E0A6E1A4B}">
      <dgm:prSet custT="1"/>
      <dgm:spPr/>
      <dgm:t>
        <a:bodyPr/>
        <a:lstStyle/>
        <a:p>
          <a:pPr rtl="0"/>
          <a:r>
            <a:rPr lang="ru-RU" sz="1400" dirty="0">
              <a:latin typeface="Bookman Old Style" panose="02050604050505020204" pitchFamily="18" charset="0"/>
            </a:rPr>
            <a:t>средствами измерения и дефектоскопирования</a:t>
          </a:r>
        </a:p>
      </dgm:t>
    </dgm:pt>
    <dgm:pt modelId="{F4960EEA-3143-4EA7-AF74-60C417FFE31E}" type="parTrans" cxnId="{2A902BD5-8F7C-42D4-B5AB-610D736A019E}">
      <dgm:prSet/>
      <dgm:spPr/>
      <dgm:t>
        <a:bodyPr/>
        <a:lstStyle/>
        <a:p>
          <a:endParaRPr lang="ru-RU"/>
        </a:p>
      </dgm:t>
    </dgm:pt>
    <dgm:pt modelId="{E4632E97-103C-4FAD-AE87-2A9E67884FDB}" type="sibTrans" cxnId="{2A902BD5-8F7C-42D4-B5AB-610D736A019E}">
      <dgm:prSet/>
      <dgm:spPr/>
      <dgm:t>
        <a:bodyPr/>
        <a:lstStyle/>
        <a:p>
          <a:endParaRPr lang="ru-RU"/>
        </a:p>
      </dgm:t>
    </dgm:pt>
    <dgm:pt modelId="{EB01A629-D4D2-4C73-A60B-F1236B944822}">
      <dgm:prSet custT="1"/>
      <dgm:spPr/>
      <dgm:t>
        <a:bodyPr/>
        <a:lstStyle/>
        <a:p>
          <a:pPr rtl="0"/>
          <a:r>
            <a:rPr lang="ru-RU" sz="1400" dirty="0">
              <a:latin typeface="Bookman Old Style" panose="02050604050505020204" pitchFamily="18" charset="0"/>
            </a:rPr>
            <a:t>мостовыми кранами грузоподъемностью 5,10, 16, 20 тонн</a:t>
          </a:r>
        </a:p>
      </dgm:t>
    </dgm:pt>
    <dgm:pt modelId="{F2AAB9FB-3ECD-4E71-A3A0-7A340B676CB7}" type="parTrans" cxnId="{7F098C5F-7E93-4238-94A0-387EE44D12D4}">
      <dgm:prSet/>
      <dgm:spPr/>
      <dgm:t>
        <a:bodyPr/>
        <a:lstStyle/>
        <a:p>
          <a:endParaRPr lang="ru-RU"/>
        </a:p>
      </dgm:t>
    </dgm:pt>
    <dgm:pt modelId="{E5DA311F-C5BE-470C-B0D8-055E3DBCE121}" type="sibTrans" cxnId="{7F098C5F-7E93-4238-94A0-387EE44D12D4}">
      <dgm:prSet/>
      <dgm:spPr/>
      <dgm:t>
        <a:bodyPr/>
        <a:lstStyle/>
        <a:p>
          <a:endParaRPr lang="ru-RU"/>
        </a:p>
      </dgm:t>
    </dgm:pt>
    <dgm:pt modelId="{F8052A90-530E-4E26-BBA7-701DD889DD06}">
      <dgm:prSet custT="1"/>
      <dgm:spPr/>
      <dgm:t>
        <a:bodyPr/>
        <a:lstStyle/>
        <a:p>
          <a:pPr rtl="0"/>
          <a:r>
            <a:rPr lang="ru-RU" sz="1400" dirty="0">
              <a:latin typeface="Bookman Old Style" panose="02050604050505020204" pitchFamily="18" charset="0"/>
            </a:rPr>
            <a:t>системой вибродиагностики колесных пар</a:t>
          </a:r>
        </a:p>
      </dgm:t>
    </dgm:pt>
    <dgm:pt modelId="{CBDE7521-2972-471D-9626-3A6D49F36BD6}" type="parTrans" cxnId="{C9CDDFEB-2212-4B25-ACEA-5062B226B82E}">
      <dgm:prSet/>
      <dgm:spPr/>
      <dgm:t>
        <a:bodyPr/>
        <a:lstStyle/>
        <a:p>
          <a:endParaRPr lang="ru-RU"/>
        </a:p>
      </dgm:t>
    </dgm:pt>
    <dgm:pt modelId="{AB98D9B8-96D8-48E3-A7C6-5451F3593577}" type="sibTrans" cxnId="{C9CDDFEB-2212-4B25-ACEA-5062B226B82E}">
      <dgm:prSet/>
      <dgm:spPr/>
      <dgm:t>
        <a:bodyPr/>
        <a:lstStyle/>
        <a:p>
          <a:endParaRPr lang="ru-RU"/>
        </a:p>
      </dgm:t>
    </dgm:pt>
    <dgm:pt modelId="{CEE56D4D-A6C3-4FE7-9FE8-74D0BAB509FC}">
      <dgm:prSet custT="1"/>
      <dgm:spPr/>
      <dgm:t>
        <a:bodyPr/>
        <a:lstStyle/>
        <a:p>
          <a:pPr rtl="0"/>
          <a:r>
            <a:rPr lang="ru-RU" sz="1400" dirty="0">
              <a:latin typeface="Bookman Old Style" panose="02050604050505020204" pitchFamily="18" charset="0"/>
            </a:rPr>
            <a:t>комплексом промывки и дегазации вагонов-цистерн</a:t>
          </a:r>
        </a:p>
      </dgm:t>
    </dgm:pt>
    <dgm:pt modelId="{4B147348-3A85-4361-BA80-B7B178478FAC}" type="parTrans" cxnId="{BF3CC461-C57C-4E3D-8D56-AACD22924BFA}">
      <dgm:prSet/>
      <dgm:spPr/>
      <dgm:t>
        <a:bodyPr/>
        <a:lstStyle/>
        <a:p>
          <a:endParaRPr lang="ru-RU"/>
        </a:p>
      </dgm:t>
    </dgm:pt>
    <dgm:pt modelId="{5F010278-1509-4EC2-BB0E-09A81F579B70}" type="sibTrans" cxnId="{BF3CC461-C57C-4E3D-8D56-AACD22924BFA}">
      <dgm:prSet/>
      <dgm:spPr/>
      <dgm:t>
        <a:bodyPr/>
        <a:lstStyle/>
        <a:p>
          <a:endParaRPr lang="ru-RU"/>
        </a:p>
      </dgm:t>
    </dgm:pt>
    <dgm:pt modelId="{380FD3CC-CE54-4F82-90A2-89F802E0FEFD}">
      <dgm:prSet custT="1"/>
      <dgm:spPr/>
      <dgm:t>
        <a:bodyPr/>
        <a:lstStyle/>
        <a:p>
          <a:pPr rtl="0"/>
          <a:r>
            <a:rPr lang="ru-RU" sz="1400" dirty="0">
              <a:latin typeface="Bookman Old Style" panose="02050604050505020204" pitchFamily="18" charset="0"/>
            </a:rPr>
            <a:t>специальным колесно-расточным станком  </a:t>
          </a:r>
        </a:p>
      </dgm:t>
    </dgm:pt>
    <dgm:pt modelId="{9F77E4B5-05E2-4737-99E6-A978D6967EDD}" type="parTrans" cxnId="{D7FBB4A9-4735-4BCE-8541-0A1D5016BC41}">
      <dgm:prSet/>
      <dgm:spPr/>
      <dgm:t>
        <a:bodyPr/>
        <a:lstStyle/>
        <a:p>
          <a:endParaRPr lang="ru-RU"/>
        </a:p>
      </dgm:t>
    </dgm:pt>
    <dgm:pt modelId="{CFD30CE8-AD2E-4C83-94C7-47C87D434BC2}" type="sibTrans" cxnId="{D7FBB4A9-4735-4BCE-8541-0A1D5016BC41}">
      <dgm:prSet/>
      <dgm:spPr/>
      <dgm:t>
        <a:bodyPr/>
        <a:lstStyle/>
        <a:p>
          <a:endParaRPr lang="ru-RU"/>
        </a:p>
      </dgm:t>
    </dgm:pt>
    <dgm:pt modelId="{590B98B3-668E-436B-978F-0D9DDB91FAEC}" type="pres">
      <dgm:prSet presAssocID="{8513939B-7224-40A2-9F39-98E7929E6A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5EDEF-5AA1-4CFD-B73E-F5930D71CB17}" type="pres">
      <dgm:prSet presAssocID="{9C06C414-3543-4395-A3B2-6A4E0A6E1A4B}" presName="composite" presStyleCnt="0"/>
      <dgm:spPr/>
    </dgm:pt>
    <dgm:pt modelId="{66B6D5F5-B8B9-4845-84D6-FFCDF005DD0D}" type="pres">
      <dgm:prSet presAssocID="{9C06C414-3543-4395-A3B2-6A4E0A6E1A4B}" presName="imgShp" presStyleLbl="fgImgPlace1" presStyleIdx="0" presStyleCnt="5" custLinFactNeighborX="-468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D9D1DC6F-0585-4B31-98F6-2BA053B3FEA3}" type="pres">
      <dgm:prSet presAssocID="{9C06C414-3543-4395-A3B2-6A4E0A6E1A4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9584A-1558-4EE0-9ED0-A049BF3563D5}" type="pres">
      <dgm:prSet presAssocID="{E4632E97-103C-4FAD-AE87-2A9E67884FDB}" presName="spacing" presStyleCnt="0"/>
      <dgm:spPr/>
    </dgm:pt>
    <dgm:pt modelId="{6346C050-9471-4532-87E4-73A12281FEF5}" type="pres">
      <dgm:prSet presAssocID="{EB01A629-D4D2-4C73-A60B-F1236B944822}" presName="composite" presStyleCnt="0"/>
      <dgm:spPr/>
    </dgm:pt>
    <dgm:pt modelId="{7108A5AF-F71E-4590-9B66-AF54593E167B}" type="pres">
      <dgm:prSet presAssocID="{EB01A629-D4D2-4C73-A60B-F1236B944822}" presName="imgShp" presStyleLbl="fgImgPlace1" presStyleIdx="1" presStyleCnt="5" custScaleX="100000" custLinFactNeighborX="-475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F8132F8B-E353-4B02-BFC8-740F98776E28}" type="pres">
      <dgm:prSet presAssocID="{EB01A629-D4D2-4C73-A60B-F1236B94482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123C2-1B3F-4F92-A92D-DB6F06A961EC}" type="pres">
      <dgm:prSet presAssocID="{E5DA311F-C5BE-470C-B0D8-055E3DBCE121}" presName="spacing" presStyleCnt="0"/>
      <dgm:spPr/>
    </dgm:pt>
    <dgm:pt modelId="{296BD9A7-B940-418A-B541-BE20AE874860}" type="pres">
      <dgm:prSet presAssocID="{F8052A90-530E-4E26-BBA7-701DD889DD06}" presName="composite" presStyleCnt="0"/>
      <dgm:spPr/>
    </dgm:pt>
    <dgm:pt modelId="{656E2290-915D-45E8-B787-C185F4A03007}" type="pres">
      <dgm:prSet presAssocID="{F8052A90-530E-4E26-BBA7-701DD889DD06}" presName="imgShp" presStyleLbl="fgImgPlace1" presStyleIdx="2" presStyleCnt="5" custLinFactNeighborX="-468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530CBC91-0697-4B3B-B1F3-2A4A397AA3AF}" type="pres">
      <dgm:prSet presAssocID="{F8052A90-530E-4E26-BBA7-701DD889DD0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64E49-27F2-4136-AE24-58FE2BFA391D}" type="pres">
      <dgm:prSet presAssocID="{AB98D9B8-96D8-48E3-A7C6-5451F3593577}" presName="spacing" presStyleCnt="0"/>
      <dgm:spPr/>
    </dgm:pt>
    <dgm:pt modelId="{863F6A8C-8CF7-48B1-AC52-948AF42AB78C}" type="pres">
      <dgm:prSet presAssocID="{CEE56D4D-A6C3-4FE7-9FE8-74D0BAB509FC}" presName="composite" presStyleCnt="0"/>
      <dgm:spPr/>
    </dgm:pt>
    <dgm:pt modelId="{55CC7E47-9EC7-41E7-B05E-0466BBB13F99}" type="pres">
      <dgm:prSet presAssocID="{CEE56D4D-A6C3-4FE7-9FE8-74D0BAB509FC}" presName="imgShp" presStyleLbl="fgImgPlace1" presStyleIdx="3" presStyleCnt="5" custLinFactNeighborX="-468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671399B0-1052-460C-B144-CC3CC2DFF3B2}" type="pres">
      <dgm:prSet presAssocID="{CEE56D4D-A6C3-4FE7-9FE8-74D0BAB509F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95661-07ED-4F3C-90F4-F18AD75F79DC}" type="pres">
      <dgm:prSet presAssocID="{5F010278-1509-4EC2-BB0E-09A81F579B70}" presName="spacing" presStyleCnt="0"/>
      <dgm:spPr/>
    </dgm:pt>
    <dgm:pt modelId="{6796FB2D-113D-47C6-9BF6-466106F4F6E2}" type="pres">
      <dgm:prSet presAssocID="{380FD3CC-CE54-4F82-90A2-89F802E0FEFD}" presName="composite" presStyleCnt="0"/>
      <dgm:spPr/>
    </dgm:pt>
    <dgm:pt modelId="{CE8E55A8-48B5-438D-8013-C508DB04A065}" type="pres">
      <dgm:prSet presAssocID="{380FD3CC-CE54-4F82-90A2-89F802E0FEFD}" presName="imgShp" presStyleLbl="fgImgPlace1" presStyleIdx="4" presStyleCnt="5" custLinFactNeighborX="-468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B865A8EE-CB52-4E11-A67B-164C889CFE13}" type="pres">
      <dgm:prSet presAssocID="{380FD3CC-CE54-4F82-90A2-89F802E0FEF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CC461-C57C-4E3D-8D56-AACD22924BFA}" srcId="{8513939B-7224-40A2-9F39-98E7929E6A3A}" destId="{CEE56D4D-A6C3-4FE7-9FE8-74D0BAB509FC}" srcOrd="3" destOrd="0" parTransId="{4B147348-3A85-4361-BA80-B7B178478FAC}" sibTransId="{5F010278-1509-4EC2-BB0E-09A81F579B70}"/>
    <dgm:cxn modelId="{D7FBB4A9-4735-4BCE-8541-0A1D5016BC41}" srcId="{8513939B-7224-40A2-9F39-98E7929E6A3A}" destId="{380FD3CC-CE54-4F82-90A2-89F802E0FEFD}" srcOrd="4" destOrd="0" parTransId="{9F77E4B5-05E2-4737-99E6-A978D6967EDD}" sibTransId="{CFD30CE8-AD2E-4C83-94C7-47C87D434BC2}"/>
    <dgm:cxn modelId="{D7C5BF81-F688-41ED-BC9D-BA6E373BC7EC}" type="presOf" srcId="{380FD3CC-CE54-4F82-90A2-89F802E0FEFD}" destId="{B865A8EE-CB52-4E11-A67B-164C889CFE13}" srcOrd="0" destOrd="0" presId="urn:microsoft.com/office/officeart/2005/8/layout/vList3#2"/>
    <dgm:cxn modelId="{31ADA804-D2D1-4801-9212-B4E5DD85E168}" type="presOf" srcId="{F8052A90-530E-4E26-BBA7-701DD889DD06}" destId="{530CBC91-0697-4B3B-B1F3-2A4A397AA3AF}" srcOrd="0" destOrd="0" presId="urn:microsoft.com/office/officeart/2005/8/layout/vList3#2"/>
    <dgm:cxn modelId="{9C35126E-4254-427B-82C2-E23BDD97242A}" type="presOf" srcId="{9C06C414-3543-4395-A3B2-6A4E0A6E1A4B}" destId="{D9D1DC6F-0585-4B31-98F6-2BA053B3FEA3}" srcOrd="0" destOrd="0" presId="urn:microsoft.com/office/officeart/2005/8/layout/vList3#2"/>
    <dgm:cxn modelId="{2A902BD5-8F7C-42D4-B5AB-610D736A019E}" srcId="{8513939B-7224-40A2-9F39-98E7929E6A3A}" destId="{9C06C414-3543-4395-A3B2-6A4E0A6E1A4B}" srcOrd="0" destOrd="0" parTransId="{F4960EEA-3143-4EA7-AF74-60C417FFE31E}" sibTransId="{E4632E97-103C-4FAD-AE87-2A9E67884FDB}"/>
    <dgm:cxn modelId="{4EB1C653-F093-431D-9A49-4598125F7D96}" type="presOf" srcId="{8513939B-7224-40A2-9F39-98E7929E6A3A}" destId="{590B98B3-668E-436B-978F-0D9DDB91FAEC}" srcOrd="0" destOrd="0" presId="urn:microsoft.com/office/officeart/2005/8/layout/vList3#2"/>
    <dgm:cxn modelId="{C9CDDFEB-2212-4B25-ACEA-5062B226B82E}" srcId="{8513939B-7224-40A2-9F39-98E7929E6A3A}" destId="{F8052A90-530E-4E26-BBA7-701DD889DD06}" srcOrd="2" destOrd="0" parTransId="{CBDE7521-2972-471D-9626-3A6D49F36BD6}" sibTransId="{AB98D9B8-96D8-48E3-A7C6-5451F3593577}"/>
    <dgm:cxn modelId="{74C00CDE-E42D-4A05-BDD6-68CF12C399FC}" type="presOf" srcId="{CEE56D4D-A6C3-4FE7-9FE8-74D0BAB509FC}" destId="{671399B0-1052-460C-B144-CC3CC2DFF3B2}" srcOrd="0" destOrd="0" presId="urn:microsoft.com/office/officeart/2005/8/layout/vList3#2"/>
    <dgm:cxn modelId="{E616E8A2-5C0F-4E30-BEA6-2227F3855F83}" type="presOf" srcId="{EB01A629-D4D2-4C73-A60B-F1236B944822}" destId="{F8132F8B-E353-4B02-BFC8-740F98776E28}" srcOrd="0" destOrd="0" presId="urn:microsoft.com/office/officeart/2005/8/layout/vList3#2"/>
    <dgm:cxn modelId="{7F098C5F-7E93-4238-94A0-387EE44D12D4}" srcId="{8513939B-7224-40A2-9F39-98E7929E6A3A}" destId="{EB01A629-D4D2-4C73-A60B-F1236B944822}" srcOrd="1" destOrd="0" parTransId="{F2AAB9FB-3ECD-4E71-A3A0-7A340B676CB7}" sibTransId="{E5DA311F-C5BE-470C-B0D8-055E3DBCE121}"/>
    <dgm:cxn modelId="{64F90586-5927-4D18-A122-7BFDCC4732C8}" type="presParOf" srcId="{590B98B3-668E-436B-978F-0D9DDB91FAEC}" destId="{0965EDEF-5AA1-4CFD-B73E-F5930D71CB17}" srcOrd="0" destOrd="0" presId="urn:microsoft.com/office/officeart/2005/8/layout/vList3#2"/>
    <dgm:cxn modelId="{CE7A2498-A31B-4150-AC97-21522AA95395}" type="presParOf" srcId="{0965EDEF-5AA1-4CFD-B73E-F5930D71CB17}" destId="{66B6D5F5-B8B9-4845-84D6-FFCDF005DD0D}" srcOrd="0" destOrd="0" presId="urn:microsoft.com/office/officeart/2005/8/layout/vList3#2"/>
    <dgm:cxn modelId="{5F4A1F5B-CC06-4AEB-92C9-638A20888336}" type="presParOf" srcId="{0965EDEF-5AA1-4CFD-B73E-F5930D71CB17}" destId="{D9D1DC6F-0585-4B31-98F6-2BA053B3FEA3}" srcOrd="1" destOrd="0" presId="urn:microsoft.com/office/officeart/2005/8/layout/vList3#2"/>
    <dgm:cxn modelId="{52436342-102B-4F1E-97E8-D10652F30712}" type="presParOf" srcId="{590B98B3-668E-436B-978F-0D9DDB91FAEC}" destId="{9F49584A-1558-4EE0-9ED0-A049BF3563D5}" srcOrd="1" destOrd="0" presId="urn:microsoft.com/office/officeart/2005/8/layout/vList3#2"/>
    <dgm:cxn modelId="{A37E1911-EC29-4935-807C-79646990FED3}" type="presParOf" srcId="{590B98B3-668E-436B-978F-0D9DDB91FAEC}" destId="{6346C050-9471-4532-87E4-73A12281FEF5}" srcOrd="2" destOrd="0" presId="urn:microsoft.com/office/officeart/2005/8/layout/vList3#2"/>
    <dgm:cxn modelId="{F00C55A9-3CC6-42A6-A42B-6C015962DA3E}" type="presParOf" srcId="{6346C050-9471-4532-87E4-73A12281FEF5}" destId="{7108A5AF-F71E-4590-9B66-AF54593E167B}" srcOrd="0" destOrd="0" presId="urn:microsoft.com/office/officeart/2005/8/layout/vList3#2"/>
    <dgm:cxn modelId="{EE9280CA-4889-4BCD-8F14-2204613397F3}" type="presParOf" srcId="{6346C050-9471-4532-87E4-73A12281FEF5}" destId="{F8132F8B-E353-4B02-BFC8-740F98776E28}" srcOrd="1" destOrd="0" presId="urn:microsoft.com/office/officeart/2005/8/layout/vList3#2"/>
    <dgm:cxn modelId="{151482EC-D158-4647-8635-F5DE096DA197}" type="presParOf" srcId="{590B98B3-668E-436B-978F-0D9DDB91FAEC}" destId="{9D9123C2-1B3F-4F92-A92D-DB6F06A961EC}" srcOrd="3" destOrd="0" presId="urn:microsoft.com/office/officeart/2005/8/layout/vList3#2"/>
    <dgm:cxn modelId="{39F3D837-1AA2-41B0-AC43-8B6C19CBBA80}" type="presParOf" srcId="{590B98B3-668E-436B-978F-0D9DDB91FAEC}" destId="{296BD9A7-B940-418A-B541-BE20AE874860}" srcOrd="4" destOrd="0" presId="urn:microsoft.com/office/officeart/2005/8/layout/vList3#2"/>
    <dgm:cxn modelId="{08748960-C3BC-48B9-A9B6-12EA85E9CA92}" type="presParOf" srcId="{296BD9A7-B940-418A-B541-BE20AE874860}" destId="{656E2290-915D-45E8-B787-C185F4A03007}" srcOrd="0" destOrd="0" presId="urn:microsoft.com/office/officeart/2005/8/layout/vList3#2"/>
    <dgm:cxn modelId="{B00B76C1-544A-48C8-9C14-B11E3A9B2310}" type="presParOf" srcId="{296BD9A7-B940-418A-B541-BE20AE874860}" destId="{530CBC91-0697-4B3B-B1F3-2A4A397AA3AF}" srcOrd="1" destOrd="0" presId="urn:microsoft.com/office/officeart/2005/8/layout/vList3#2"/>
    <dgm:cxn modelId="{06775D6F-8C35-4795-925B-F28B0558C096}" type="presParOf" srcId="{590B98B3-668E-436B-978F-0D9DDB91FAEC}" destId="{74F64E49-27F2-4136-AE24-58FE2BFA391D}" srcOrd="5" destOrd="0" presId="urn:microsoft.com/office/officeart/2005/8/layout/vList3#2"/>
    <dgm:cxn modelId="{1D4D6D88-4191-47B2-99EA-C731717B6758}" type="presParOf" srcId="{590B98B3-668E-436B-978F-0D9DDB91FAEC}" destId="{863F6A8C-8CF7-48B1-AC52-948AF42AB78C}" srcOrd="6" destOrd="0" presId="urn:microsoft.com/office/officeart/2005/8/layout/vList3#2"/>
    <dgm:cxn modelId="{E5B45E7F-82D3-4DC2-90C8-083B2260D44C}" type="presParOf" srcId="{863F6A8C-8CF7-48B1-AC52-948AF42AB78C}" destId="{55CC7E47-9EC7-41E7-B05E-0466BBB13F99}" srcOrd="0" destOrd="0" presId="urn:microsoft.com/office/officeart/2005/8/layout/vList3#2"/>
    <dgm:cxn modelId="{7C09428B-AB8D-4CDA-8AE5-A59F4563A345}" type="presParOf" srcId="{863F6A8C-8CF7-48B1-AC52-948AF42AB78C}" destId="{671399B0-1052-460C-B144-CC3CC2DFF3B2}" srcOrd="1" destOrd="0" presId="urn:microsoft.com/office/officeart/2005/8/layout/vList3#2"/>
    <dgm:cxn modelId="{9F7DAB23-1787-4E74-98CD-A4B8270183C0}" type="presParOf" srcId="{590B98B3-668E-436B-978F-0D9DDB91FAEC}" destId="{1E095661-07ED-4F3C-90F4-F18AD75F79DC}" srcOrd="7" destOrd="0" presId="urn:microsoft.com/office/officeart/2005/8/layout/vList3#2"/>
    <dgm:cxn modelId="{038A0190-E57D-4948-A63E-CD0BB2AA5730}" type="presParOf" srcId="{590B98B3-668E-436B-978F-0D9DDB91FAEC}" destId="{6796FB2D-113D-47C6-9BF6-466106F4F6E2}" srcOrd="8" destOrd="0" presId="urn:microsoft.com/office/officeart/2005/8/layout/vList3#2"/>
    <dgm:cxn modelId="{6839A527-84F4-40BC-B96F-1462A0CF7C7A}" type="presParOf" srcId="{6796FB2D-113D-47C6-9BF6-466106F4F6E2}" destId="{CE8E55A8-48B5-438D-8013-C508DB04A065}" srcOrd="0" destOrd="0" presId="urn:microsoft.com/office/officeart/2005/8/layout/vList3#2"/>
    <dgm:cxn modelId="{A3E43E1C-3821-42D8-AF97-4F1B230E553B}" type="presParOf" srcId="{6796FB2D-113D-47C6-9BF6-466106F4F6E2}" destId="{B865A8EE-CB52-4E11-A67B-164C889CFE1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D06C6A-754F-4CD9-8040-E4AF151DF97F}">
      <dsp:nvSpPr>
        <dsp:cNvPr id="0" name=""/>
        <dsp:cNvSpPr/>
      </dsp:nvSpPr>
      <dsp:spPr>
        <a:xfrm rot="10800000">
          <a:off x="1509758" y="0"/>
          <a:ext cx="4132926" cy="4467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2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Ремонт и формирование колёсных пар</a:t>
          </a:r>
        </a:p>
      </dsp:txBody>
      <dsp:txXfrm rot="10800000">
        <a:off x="1509758" y="0"/>
        <a:ext cx="4132926" cy="446796"/>
      </dsp:txXfrm>
    </dsp:sp>
    <dsp:sp modelId="{107658FC-69BD-4AD1-8A44-050CDEDF78AC}">
      <dsp:nvSpPr>
        <dsp:cNvPr id="0" name=""/>
        <dsp:cNvSpPr/>
      </dsp:nvSpPr>
      <dsp:spPr>
        <a:xfrm>
          <a:off x="908241" y="0"/>
          <a:ext cx="447520" cy="44668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FC2278-BA77-49E6-BB9E-86A0EC57B563}">
      <dsp:nvSpPr>
        <dsp:cNvPr id="0" name=""/>
        <dsp:cNvSpPr/>
      </dsp:nvSpPr>
      <dsp:spPr>
        <a:xfrm rot="10800000">
          <a:off x="1509825" y="607393"/>
          <a:ext cx="4132926" cy="4467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2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Деповской ремонт</a:t>
          </a:r>
        </a:p>
      </dsp:txBody>
      <dsp:txXfrm rot="10800000">
        <a:off x="1509825" y="607393"/>
        <a:ext cx="4132926" cy="446796"/>
      </dsp:txXfrm>
    </dsp:sp>
    <dsp:sp modelId="{2108B2FD-A517-495F-8D67-551173CD0134}">
      <dsp:nvSpPr>
        <dsp:cNvPr id="0" name=""/>
        <dsp:cNvSpPr/>
      </dsp:nvSpPr>
      <dsp:spPr>
        <a:xfrm>
          <a:off x="908239" y="580237"/>
          <a:ext cx="446796" cy="446796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8C1598-E1A9-4126-8E3F-A07484DE4C88}">
      <dsp:nvSpPr>
        <dsp:cNvPr id="0" name=""/>
        <dsp:cNvSpPr/>
      </dsp:nvSpPr>
      <dsp:spPr>
        <a:xfrm rot="10800000">
          <a:off x="1509825" y="1167308"/>
          <a:ext cx="4132926" cy="4467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2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Капитальный ремонт</a:t>
          </a:r>
        </a:p>
      </dsp:txBody>
      <dsp:txXfrm rot="10800000">
        <a:off x="1509825" y="1167308"/>
        <a:ext cx="4132926" cy="446796"/>
      </dsp:txXfrm>
    </dsp:sp>
    <dsp:sp modelId="{B5D06399-C6E3-4F3E-8EB0-5B56F9D567DF}">
      <dsp:nvSpPr>
        <dsp:cNvPr id="0" name=""/>
        <dsp:cNvSpPr/>
      </dsp:nvSpPr>
      <dsp:spPr>
        <a:xfrm>
          <a:off x="908239" y="1160405"/>
          <a:ext cx="446796" cy="44679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94E546F-1443-4F7D-8C9B-88BF98990F6B}">
      <dsp:nvSpPr>
        <dsp:cNvPr id="0" name=""/>
        <dsp:cNvSpPr/>
      </dsp:nvSpPr>
      <dsp:spPr>
        <a:xfrm rot="10800000">
          <a:off x="1509825" y="1741481"/>
          <a:ext cx="4132926" cy="4467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2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Текущий отцепочный ремонт вагонов</a:t>
          </a:r>
        </a:p>
      </dsp:txBody>
      <dsp:txXfrm rot="10800000">
        <a:off x="1509825" y="1741481"/>
        <a:ext cx="4132926" cy="446796"/>
      </dsp:txXfrm>
    </dsp:sp>
    <dsp:sp modelId="{67F9CB72-B921-4004-BB84-A85890AFDDDF}">
      <dsp:nvSpPr>
        <dsp:cNvPr id="0" name=""/>
        <dsp:cNvSpPr/>
      </dsp:nvSpPr>
      <dsp:spPr>
        <a:xfrm>
          <a:off x="908239" y="1740574"/>
          <a:ext cx="446796" cy="44679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519CD59-DD58-4052-AA98-0558FB4BCF8C}">
      <dsp:nvSpPr>
        <dsp:cNvPr id="0" name=""/>
        <dsp:cNvSpPr/>
      </dsp:nvSpPr>
      <dsp:spPr>
        <a:xfrm rot="10800000">
          <a:off x="1509825" y="2287130"/>
          <a:ext cx="4132926" cy="4467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2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Ремонт котлов вагонов-цистерн с гидроиспытанием</a:t>
          </a:r>
        </a:p>
      </dsp:txBody>
      <dsp:txXfrm rot="10800000">
        <a:off x="1509825" y="2287130"/>
        <a:ext cx="4132926" cy="446796"/>
      </dsp:txXfrm>
    </dsp:sp>
    <dsp:sp modelId="{9BB571DE-E2E1-42B7-9C9F-D7F79CA40F0E}">
      <dsp:nvSpPr>
        <dsp:cNvPr id="0" name=""/>
        <dsp:cNvSpPr/>
      </dsp:nvSpPr>
      <dsp:spPr>
        <a:xfrm>
          <a:off x="908239" y="2320742"/>
          <a:ext cx="446796" cy="44679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A55A38-E4DC-4CD8-B0F5-97F1B7CD6837}">
      <dsp:nvSpPr>
        <dsp:cNvPr id="0" name=""/>
        <dsp:cNvSpPr/>
      </dsp:nvSpPr>
      <dsp:spPr>
        <a:xfrm rot="10800000">
          <a:off x="1509825" y="2847041"/>
          <a:ext cx="4132926" cy="4467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25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Bookman Old Style" panose="02050604050505020204" pitchFamily="18" charset="0"/>
            </a:rPr>
            <a:t>Кузовной ремонт полувагонов, думпкаров, хопперов, содовозов с ремонтом систем выгрузки</a:t>
          </a:r>
        </a:p>
      </dsp:txBody>
      <dsp:txXfrm rot="10800000">
        <a:off x="1509825" y="2847041"/>
        <a:ext cx="4132926" cy="446796"/>
      </dsp:txXfrm>
    </dsp:sp>
    <dsp:sp modelId="{3F7D5092-E94E-4C02-9C63-6CDF524F8348}">
      <dsp:nvSpPr>
        <dsp:cNvPr id="0" name=""/>
        <dsp:cNvSpPr/>
      </dsp:nvSpPr>
      <dsp:spPr>
        <a:xfrm>
          <a:off x="908239" y="2900911"/>
          <a:ext cx="446796" cy="44679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B8F9DB-6FB6-4445-AA3D-7B090BFC47F6}">
      <dsp:nvSpPr>
        <dsp:cNvPr id="0" name=""/>
        <dsp:cNvSpPr/>
      </dsp:nvSpPr>
      <dsp:spPr>
        <a:xfrm rot="10800000">
          <a:off x="1512181" y="3412956"/>
          <a:ext cx="4132926" cy="4467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2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Bookman Old Style" panose="02050604050505020204" pitchFamily="18" charset="0"/>
            </a:rPr>
            <a:t>Освидетельствование </a:t>
          </a:r>
          <a:r>
            <a:rPr lang="ru-RU" sz="1200" kern="1200" smtClean="0">
              <a:latin typeface="Bookman Old Style" panose="02050604050505020204" pitchFamily="18" charset="0"/>
            </a:rPr>
            <a:t>танк-контейнеров</a:t>
          </a:r>
          <a:endParaRPr lang="ru-RU" sz="1200" kern="1200" dirty="0">
            <a:latin typeface="Bookman Old Style" panose="02050604050505020204" pitchFamily="18" charset="0"/>
          </a:endParaRPr>
        </a:p>
      </dsp:txBody>
      <dsp:txXfrm rot="10800000">
        <a:off x="1512181" y="3412956"/>
        <a:ext cx="4132926" cy="446796"/>
      </dsp:txXfrm>
    </dsp:sp>
    <dsp:sp modelId="{60E0734E-3864-4A72-B536-AC163975D779}">
      <dsp:nvSpPr>
        <dsp:cNvPr id="0" name=""/>
        <dsp:cNvSpPr/>
      </dsp:nvSpPr>
      <dsp:spPr>
        <a:xfrm>
          <a:off x="929301" y="3481080"/>
          <a:ext cx="446796" cy="44679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0CA8-76B5-4BEA-A823-14BBCE09DA02}">
      <dsp:nvSpPr>
        <dsp:cNvPr id="0" name=""/>
        <dsp:cNvSpPr/>
      </dsp:nvSpPr>
      <dsp:spPr>
        <a:xfrm>
          <a:off x="97497" y="497491"/>
          <a:ext cx="2339134" cy="730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117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Ремонт восьмиосных цистерн</a:t>
          </a:r>
        </a:p>
      </dsp:txBody>
      <dsp:txXfrm>
        <a:off x="97497" y="497491"/>
        <a:ext cx="2339134" cy="730979"/>
      </dsp:txXfrm>
    </dsp:sp>
    <dsp:sp modelId="{A31D2B29-A20C-4151-9BC6-B7B9852ACB07}">
      <dsp:nvSpPr>
        <dsp:cNvPr id="0" name=""/>
        <dsp:cNvSpPr/>
      </dsp:nvSpPr>
      <dsp:spPr>
        <a:xfrm>
          <a:off x="33" y="391906"/>
          <a:ext cx="511685" cy="76752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5394B6-9486-485E-8372-5B375F3A77F0}">
      <dsp:nvSpPr>
        <dsp:cNvPr id="0" name=""/>
        <dsp:cNvSpPr/>
      </dsp:nvSpPr>
      <dsp:spPr>
        <a:xfrm>
          <a:off x="2701391" y="497491"/>
          <a:ext cx="2339134" cy="730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117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Bookman Old Style" panose="02050604050505020204" pitchFamily="18" charset="0"/>
            </a:rPr>
            <a:t>Промывка, дегазация вагонов-цистерн СУГ и светлых нефтепродуктов</a:t>
          </a:r>
        </a:p>
      </dsp:txBody>
      <dsp:txXfrm>
        <a:off x="2701391" y="497491"/>
        <a:ext cx="2339134" cy="730979"/>
      </dsp:txXfrm>
    </dsp:sp>
    <dsp:sp modelId="{4A35047C-0773-4665-9FBE-CC041296CCD4}">
      <dsp:nvSpPr>
        <dsp:cNvPr id="0" name=""/>
        <dsp:cNvSpPr/>
      </dsp:nvSpPr>
      <dsp:spPr>
        <a:xfrm>
          <a:off x="2603927" y="391906"/>
          <a:ext cx="511685" cy="76752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A4B06B-9926-45F4-905B-A42BCBD49E35}">
      <dsp:nvSpPr>
        <dsp:cNvPr id="0" name=""/>
        <dsp:cNvSpPr/>
      </dsp:nvSpPr>
      <dsp:spPr>
        <a:xfrm>
          <a:off x="97497" y="1417714"/>
          <a:ext cx="2339134" cy="730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117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Отстой и хранение вагонов</a:t>
          </a:r>
        </a:p>
      </dsp:txBody>
      <dsp:txXfrm>
        <a:off x="97497" y="1417714"/>
        <a:ext cx="2339134" cy="730979"/>
      </dsp:txXfrm>
    </dsp:sp>
    <dsp:sp modelId="{4B0D9A63-785B-4EC2-9D7C-41CF25910FCB}">
      <dsp:nvSpPr>
        <dsp:cNvPr id="0" name=""/>
        <dsp:cNvSpPr/>
      </dsp:nvSpPr>
      <dsp:spPr>
        <a:xfrm>
          <a:off x="33" y="1312128"/>
          <a:ext cx="511685" cy="76752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C5853A-62DC-484F-9E13-F033F148D490}">
      <dsp:nvSpPr>
        <dsp:cNvPr id="0" name=""/>
        <dsp:cNvSpPr/>
      </dsp:nvSpPr>
      <dsp:spPr>
        <a:xfrm>
          <a:off x="2701391" y="1417714"/>
          <a:ext cx="2339134" cy="730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117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Окраска вагонов</a:t>
          </a:r>
        </a:p>
      </dsp:txBody>
      <dsp:txXfrm>
        <a:off x="2701391" y="1417714"/>
        <a:ext cx="2339134" cy="730979"/>
      </dsp:txXfrm>
    </dsp:sp>
    <dsp:sp modelId="{9730B2AE-91A6-4721-8E49-479780914DD7}">
      <dsp:nvSpPr>
        <dsp:cNvPr id="0" name=""/>
        <dsp:cNvSpPr/>
      </dsp:nvSpPr>
      <dsp:spPr>
        <a:xfrm>
          <a:off x="2603927" y="1312128"/>
          <a:ext cx="511685" cy="76752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4C83EB-743D-4721-A6CC-4BA87090D21F}">
      <dsp:nvSpPr>
        <dsp:cNvPr id="0" name=""/>
        <dsp:cNvSpPr/>
      </dsp:nvSpPr>
      <dsp:spPr>
        <a:xfrm>
          <a:off x="97497" y="2337936"/>
          <a:ext cx="2339134" cy="730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117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Разделка грузовых вагонов в металлолом</a:t>
          </a:r>
        </a:p>
      </dsp:txBody>
      <dsp:txXfrm>
        <a:off x="97497" y="2337936"/>
        <a:ext cx="2339134" cy="730979"/>
      </dsp:txXfrm>
    </dsp:sp>
    <dsp:sp modelId="{AE5E2558-542D-447E-BB5A-561516B70131}">
      <dsp:nvSpPr>
        <dsp:cNvPr id="0" name=""/>
        <dsp:cNvSpPr/>
      </dsp:nvSpPr>
      <dsp:spPr>
        <a:xfrm>
          <a:off x="33" y="2232350"/>
          <a:ext cx="511685" cy="76752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19BA4C-D0FE-438F-8863-367634266956}">
      <dsp:nvSpPr>
        <dsp:cNvPr id="0" name=""/>
        <dsp:cNvSpPr/>
      </dsp:nvSpPr>
      <dsp:spPr>
        <a:xfrm>
          <a:off x="2701391" y="2337936"/>
          <a:ext cx="2339134" cy="730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117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Проведение рекламационно-претензионной работы</a:t>
          </a:r>
        </a:p>
      </dsp:txBody>
      <dsp:txXfrm>
        <a:off x="2701391" y="2337936"/>
        <a:ext cx="2339134" cy="730979"/>
      </dsp:txXfrm>
    </dsp:sp>
    <dsp:sp modelId="{772833E3-2697-4064-9749-91788F7EC060}">
      <dsp:nvSpPr>
        <dsp:cNvPr id="0" name=""/>
        <dsp:cNvSpPr/>
      </dsp:nvSpPr>
      <dsp:spPr>
        <a:xfrm>
          <a:off x="2603927" y="2232350"/>
          <a:ext cx="511685" cy="76752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1DC6F-0585-4B31-98F6-2BA053B3FEA3}">
      <dsp:nvSpPr>
        <dsp:cNvPr id="0" name=""/>
        <dsp:cNvSpPr/>
      </dsp:nvSpPr>
      <dsp:spPr>
        <a:xfrm rot="10800000">
          <a:off x="1021583" y="1937"/>
          <a:ext cx="3423183" cy="63741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0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средствами измерения и дефектоскопирования</a:t>
          </a:r>
        </a:p>
      </dsp:txBody>
      <dsp:txXfrm rot="10800000">
        <a:off x="1021583" y="1937"/>
        <a:ext cx="3423183" cy="637410"/>
      </dsp:txXfrm>
    </dsp:sp>
    <dsp:sp modelId="{66B6D5F5-B8B9-4845-84D6-FFCDF005DD0D}">
      <dsp:nvSpPr>
        <dsp:cNvPr id="0" name=""/>
        <dsp:cNvSpPr/>
      </dsp:nvSpPr>
      <dsp:spPr>
        <a:xfrm>
          <a:off x="404512" y="1937"/>
          <a:ext cx="637410" cy="6374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8132F8B-E353-4B02-BFC8-740F98776E28}">
      <dsp:nvSpPr>
        <dsp:cNvPr id="0" name=""/>
        <dsp:cNvSpPr/>
      </dsp:nvSpPr>
      <dsp:spPr>
        <a:xfrm rot="10800000">
          <a:off x="1021583" y="829619"/>
          <a:ext cx="3423183" cy="63741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0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мостовыми кранами грузоподъемностью 5,10, 16, 20 тонн</a:t>
          </a:r>
        </a:p>
      </dsp:txBody>
      <dsp:txXfrm rot="10800000">
        <a:off x="1021583" y="829619"/>
        <a:ext cx="3423183" cy="637410"/>
      </dsp:txXfrm>
    </dsp:sp>
    <dsp:sp modelId="{7108A5AF-F71E-4590-9B66-AF54593E167B}">
      <dsp:nvSpPr>
        <dsp:cNvPr id="0" name=""/>
        <dsp:cNvSpPr/>
      </dsp:nvSpPr>
      <dsp:spPr>
        <a:xfrm>
          <a:off x="399986" y="829619"/>
          <a:ext cx="637410" cy="6374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0CBC91-0697-4B3B-B1F3-2A4A397AA3AF}">
      <dsp:nvSpPr>
        <dsp:cNvPr id="0" name=""/>
        <dsp:cNvSpPr/>
      </dsp:nvSpPr>
      <dsp:spPr>
        <a:xfrm rot="10800000">
          <a:off x="1021583" y="1657301"/>
          <a:ext cx="3423183" cy="63741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0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системой вибродиагностики колесных пар</a:t>
          </a:r>
        </a:p>
      </dsp:txBody>
      <dsp:txXfrm rot="10800000">
        <a:off x="1021583" y="1657301"/>
        <a:ext cx="3423183" cy="637410"/>
      </dsp:txXfrm>
    </dsp:sp>
    <dsp:sp modelId="{656E2290-915D-45E8-B787-C185F4A03007}">
      <dsp:nvSpPr>
        <dsp:cNvPr id="0" name=""/>
        <dsp:cNvSpPr/>
      </dsp:nvSpPr>
      <dsp:spPr>
        <a:xfrm>
          <a:off x="404512" y="1657301"/>
          <a:ext cx="637410" cy="6374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1399B0-1052-460C-B144-CC3CC2DFF3B2}">
      <dsp:nvSpPr>
        <dsp:cNvPr id="0" name=""/>
        <dsp:cNvSpPr/>
      </dsp:nvSpPr>
      <dsp:spPr>
        <a:xfrm rot="10800000">
          <a:off x="1021583" y="2484984"/>
          <a:ext cx="3423183" cy="63741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0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комплексом промывки и дегазации вагонов-цистерн</a:t>
          </a:r>
        </a:p>
      </dsp:txBody>
      <dsp:txXfrm rot="10800000">
        <a:off x="1021583" y="2484984"/>
        <a:ext cx="3423183" cy="637410"/>
      </dsp:txXfrm>
    </dsp:sp>
    <dsp:sp modelId="{55CC7E47-9EC7-41E7-B05E-0466BBB13F99}">
      <dsp:nvSpPr>
        <dsp:cNvPr id="0" name=""/>
        <dsp:cNvSpPr/>
      </dsp:nvSpPr>
      <dsp:spPr>
        <a:xfrm>
          <a:off x="404512" y="2484984"/>
          <a:ext cx="637410" cy="6374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65A8EE-CB52-4E11-A67B-164C889CFE13}">
      <dsp:nvSpPr>
        <dsp:cNvPr id="0" name=""/>
        <dsp:cNvSpPr/>
      </dsp:nvSpPr>
      <dsp:spPr>
        <a:xfrm rot="10800000">
          <a:off x="1021583" y="3312666"/>
          <a:ext cx="3423183" cy="63741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0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специальным колесно-расточным станком  </a:t>
          </a:r>
        </a:p>
      </dsp:txBody>
      <dsp:txXfrm rot="10800000">
        <a:off x="1021583" y="3312666"/>
        <a:ext cx="3423183" cy="637410"/>
      </dsp:txXfrm>
    </dsp:sp>
    <dsp:sp modelId="{CE8E55A8-48B5-438D-8013-C508DB04A065}">
      <dsp:nvSpPr>
        <dsp:cNvPr id="0" name=""/>
        <dsp:cNvSpPr/>
      </dsp:nvSpPr>
      <dsp:spPr>
        <a:xfrm>
          <a:off x="404512" y="3312666"/>
          <a:ext cx="637410" cy="6374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9801-8850-4B44-8184-C3A06CC74B3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BD98-E069-4CC0-A5BE-C03184A3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8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0" Type="http://schemas.openxmlformats.org/officeDocument/2006/relationships/image" Target="../media/image4.png"/><Relationship Id="rId4" Type="http://schemas.openxmlformats.org/officeDocument/2006/relationships/image" Target="../media/image3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23000" r="-6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бнт5\Desktop\рекламная презентация\237776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40956"/>
            <a:ext cx="285752" cy="959406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270" y="5877272"/>
            <a:ext cx="1730259" cy="8231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7312" y="533599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РЕМОНТ ГРУЗОВЫХ ВАГОНОВ И КОЛЕСНЫХ ПАР</a:t>
            </a:r>
          </a:p>
        </p:txBody>
      </p:sp>
    </p:spTree>
    <p:extLst>
      <p:ext uri="{BB962C8B-B14F-4D97-AF65-F5344CB8AC3E}">
        <p14:creationId xmlns:p14="http://schemas.microsoft.com/office/powerpoint/2010/main" xmlns="" val="242833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89" y="6317870"/>
            <a:ext cx="7295420" cy="485343"/>
          </a:xfrm>
          <a:prstGeom prst="rect">
            <a:avLst/>
          </a:prstGeom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604448" y="6369172"/>
            <a:ext cx="3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yarsky" pitchFamily="33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534" y="355838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750</a:t>
            </a:r>
            <a:r>
              <a:rPr lang="ru-R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 сотрудников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651" y="3689177"/>
            <a:ext cx="442482" cy="392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628" y="2003985"/>
            <a:ext cx="212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Bookman Old Style" pitchFamily="18" charset="0"/>
              </a:rPr>
              <a:t>дата открытия</a:t>
            </a:r>
          </a:p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декабрь 1997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8224" y="3425023"/>
            <a:ext cx="243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свыше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12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000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 вагонов ремонтируется в 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8224" y="1868631"/>
            <a:ext cx="250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более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75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000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колёсных пар ремонтируется в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3789" y="4748951"/>
            <a:ext cx="250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000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 вагонов-цистерн проходят подготовку к ремонту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8539" y="5017792"/>
            <a:ext cx="222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30</a:t>
            </a:r>
            <a:r>
              <a:rPr lang="ru-R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 постоянных клиентов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249677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85"/>
            <a:ext cx="9144000" cy="14865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964" y="80804"/>
            <a:ext cx="1276185" cy="6071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011" y="5217003"/>
            <a:ext cx="510774" cy="309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69" y="2095488"/>
            <a:ext cx="442482" cy="473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558385"/>
            <a:ext cx="573453" cy="573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038536"/>
            <a:ext cx="526368" cy="526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966381"/>
            <a:ext cx="523661" cy="7230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169" y="1884981"/>
            <a:ext cx="2666968" cy="1777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169" y="4021430"/>
            <a:ext cx="2666968" cy="18668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2433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бнт5\Desktop\рекламная презентация\237776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218" y="1430285"/>
            <a:ext cx="144016" cy="6121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355" y="1552637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Оказываем широкий спектр услуг: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538060041"/>
              </p:ext>
            </p:extLst>
          </p:nvPr>
        </p:nvGraphicFramePr>
        <p:xfrm>
          <a:off x="179512" y="2081111"/>
          <a:ext cx="6214927" cy="392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779" y="2081509"/>
            <a:ext cx="2591677" cy="1854009"/>
          </a:xfrm>
          <a:prstGeom prst="rect">
            <a:avLst/>
          </a:prstGeom>
          <a:effectLst>
            <a:innerShdw blurRad="63500" dist="2032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/>
        </p:nvSpPr>
        <p:spPr>
          <a:xfrm>
            <a:off x="8604448" y="6369172"/>
            <a:ext cx="3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yarsky" pitchFamily="33" charset="0"/>
              </a:rPr>
              <a:t>3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6249677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21"/>
            <a:ext cx="9144000" cy="1486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964" y="80804"/>
            <a:ext cx="1276185" cy="607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40" y="3635150"/>
            <a:ext cx="817388" cy="8165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89" y="6317870"/>
            <a:ext cx="7295420" cy="485343"/>
          </a:xfrm>
          <a:prstGeom prst="rect">
            <a:avLst/>
          </a:prstGeom>
          <a:ln w="9525"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780" y="4217676"/>
            <a:ext cx="2591676" cy="17231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378922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04448" y="6369172"/>
            <a:ext cx="3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yarsky" pitchFamily="33" charset="0"/>
              </a:rPr>
              <a:t>4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35903437"/>
              </p:ext>
            </p:extLst>
          </p:nvPr>
        </p:nvGraphicFramePr>
        <p:xfrm>
          <a:off x="971600" y="2192215"/>
          <a:ext cx="5040560" cy="346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1678162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Предоставляем дополнительные услуги:</a:t>
            </a:r>
          </a:p>
        </p:txBody>
      </p:sp>
      <p:pic>
        <p:nvPicPr>
          <p:cNvPr id="12" name="Picture 10" descr="C:\Users\бнт5\Desktop\рекламная презентация\2377765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561688"/>
            <a:ext cx="144016" cy="61212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662" y="4170971"/>
            <a:ext cx="2765008" cy="1833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6249677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21"/>
            <a:ext cx="9144000" cy="14865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964" y="80804"/>
            <a:ext cx="1276185" cy="607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232" y="3289851"/>
            <a:ext cx="1265551" cy="12655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89" y="6317870"/>
            <a:ext cx="7295420" cy="485343"/>
          </a:xfrm>
          <a:prstGeom prst="rect">
            <a:avLst/>
          </a:prstGeom>
          <a:ln w="9525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773" y="2082837"/>
            <a:ext cx="2765008" cy="1843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20322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9803" y="1563921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Завод оснащен современным оборудованием: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4448" y="6369172"/>
            <a:ext cx="3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yarsky" pitchFamily="33" charset="0"/>
              </a:rPr>
              <a:t>5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249677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21"/>
            <a:ext cx="9144000" cy="14865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964" y="80804"/>
            <a:ext cx="1276185" cy="6071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89" y="6317870"/>
            <a:ext cx="7295420" cy="485343"/>
          </a:xfrm>
          <a:prstGeom prst="rect">
            <a:avLst/>
          </a:prstGeom>
          <a:ln w="9525">
            <a:noFill/>
          </a:ln>
        </p:spPr>
      </p:pic>
      <p:pic>
        <p:nvPicPr>
          <p:cNvPr id="11" name="Picture 10" descr="C:\Users\бнт5\Desktop\рекламная презентация\237776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617" y="1454796"/>
            <a:ext cx="144016" cy="612129"/>
          </a:xfrm>
          <a:prstGeom prst="rect">
            <a:avLst/>
          </a:prstGeom>
          <a:noFill/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2209630786"/>
              </p:ext>
            </p:extLst>
          </p:nvPr>
        </p:nvGraphicFramePr>
        <p:xfrm>
          <a:off x="716949" y="2055222"/>
          <a:ext cx="5147644" cy="395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Picture 10" descr="C:\Users\бнт5\Desktop\рекламная презентация\237776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5324" y="3313215"/>
            <a:ext cx="285752" cy="1214568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99" y="3308013"/>
            <a:ext cx="844722" cy="11685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752" y="4019329"/>
            <a:ext cx="2634162" cy="19700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940" y="2066925"/>
            <a:ext cx="2636974" cy="17579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09353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125" y="3040027"/>
            <a:ext cx="2438281" cy="18809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3" y="1777391"/>
            <a:ext cx="1968726" cy="14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900" y="1734762"/>
            <a:ext cx="1971099" cy="141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899" y="1779767"/>
            <a:ext cx="1971099" cy="141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98" y="4425638"/>
            <a:ext cx="2928290" cy="218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9483" y="4484599"/>
            <a:ext cx="2687079" cy="18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604448" y="6369172"/>
            <a:ext cx="3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yarsky" pitchFamily="33" charset="0"/>
              </a:rPr>
              <a:t>6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249677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21"/>
            <a:ext cx="9144000" cy="14865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964" y="80804"/>
            <a:ext cx="1276185" cy="6071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89" y="6317870"/>
            <a:ext cx="7295420" cy="485343"/>
          </a:xfrm>
          <a:prstGeom prst="rect">
            <a:avLst/>
          </a:prstGeom>
          <a:ln w="9525"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757" y="3330337"/>
            <a:ext cx="2290302" cy="1393268"/>
          </a:xfrm>
          <a:prstGeom prst="rect">
            <a:avLst/>
          </a:prstGeom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499" y="4400472"/>
            <a:ext cx="2396841" cy="17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EB1D61-022A-4306-8FF4-1A0D79D1F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914" y="1802135"/>
            <a:ext cx="2208276" cy="13706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144"/>
            <a:ext cx="9144000" cy="1486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561" y="1566818"/>
            <a:ext cx="823957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Мы не стоим на месте и в 2020 году поставили перед собой следующие цели: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pic>
        <p:nvPicPr>
          <p:cNvPr id="1034" name="Picture 10" descr="C:\Users\бнт5\Desktop\рекламная презентация\237776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15" y="1423942"/>
            <a:ext cx="206985" cy="66609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604448" y="6369172"/>
            <a:ext cx="3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yarsky" pitchFamily="33" charset="0"/>
              </a:rPr>
              <a:t>7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249677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964" y="80804"/>
            <a:ext cx="1276185" cy="6071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29" y="6303552"/>
            <a:ext cx="7524328" cy="5005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322" y="6369172"/>
            <a:ext cx="208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www.svrz.ru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1115" y="4088003"/>
            <a:ext cx="2851944" cy="18958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1115" y="2047812"/>
            <a:ext cx="2851944" cy="1901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9445ED12-5F82-494A-BABF-B60D2FAFE4BC}"/>
              </a:ext>
            </a:extLst>
          </p:cNvPr>
          <p:cNvGrpSpPr/>
          <p:nvPr/>
        </p:nvGrpSpPr>
        <p:grpSpPr>
          <a:xfrm>
            <a:off x="434172" y="2085814"/>
            <a:ext cx="5289935" cy="4071305"/>
            <a:chOff x="2166246" y="290541"/>
            <a:chExt cx="8147967" cy="8476654"/>
          </a:xfrm>
        </p:grpSpPr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xmlns="" id="{DFF8610A-694A-4AA3-AD4C-78624630A4CB}"/>
                </a:ext>
              </a:extLst>
            </p:cNvPr>
            <p:cNvSpPr/>
            <p:nvPr/>
          </p:nvSpPr>
          <p:spPr>
            <a:xfrm>
              <a:off x="3646211" y="291223"/>
              <a:ext cx="6026059" cy="12659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215">
                <a:defRPr/>
              </a:pPr>
              <a:r>
                <a:rPr lang="ru-RU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ПРОИЗВЕСТИ РЕМОНТ ВАГОНОВ В ОБЪЕМЕ 12 350 ВАГОНОВ</a:t>
              </a:r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7" name="Right Triangle 14341">
              <a:extLst>
                <a:ext uri="{FF2B5EF4-FFF2-40B4-BE49-F238E27FC236}">
                  <a16:creationId xmlns:a16="http://schemas.microsoft.com/office/drawing/2014/main" xmlns="" id="{2E56AB9E-113D-4F1A-85BD-367C7243B6B0}"/>
                </a:ext>
              </a:extLst>
            </p:cNvPr>
            <p:cNvSpPr/>
            <p:nvPr/>
          </p:nvSpPr>
          <p:spPr>
            <a:xfrm rot="5400000">
              <a:off x="9357235" y="603661"/>
              <a:ext cx="1270097" cy="64385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Pentagon 25">
              <a:extLst>
                <a:ext uri="{FF2B5EF4-FFF2-40B4-BE49-F238E27FC236}">
                  <a16:creationId xmlns:a16="http://schemas.microsoft.com/office/drawing/2014/main" xmlns="" id="{EC653A22-9748-47C6-B480-3D09B3E61121}"/>
                </a:ext>
              </a:extLst>
            </p:cNvPr>
            <p:cNvSpPr/>
            <p:nvPr/>
          </p:nvSpPr>
          <p:spPr>
            <a:xfrm rot="5400000">
              <a:off x="1780111" y="677153"/>
              <a:ext cx="2263569" cy="1491283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lnSpc>
                  <a:spcPct val="150000"/>
                </a:lnSpc>
                <a:defRPr/>
              </a:pPr>
              <a:r>
                <a:rPr lang="ru-RU" sz="28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1</a:t>
              </a:r>
              <a:endParaRPr lang="en-US" sz="2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7" name="Right Triangle 46">
              <a:extLst>
                <a:ext uri="{FF2B5EF4-FFF2-40B4-BE49-F238E27FC236}">
                  <a16:creationId xmlns:a16="http://schemas.microsoft.com/office/drawing/2014/main" xmlns="" id="{21067EA7-49B7-4A15-AD79-80B5ED3373F7}"/>
                </a:ext>
              </a:extLst>
            </p:cNvPr>
            <p:cNvSpPr/>
            <p:nvPr/>
          </p:nvSpPr>
          <p:spPr>
            <a:xfrm rot="5400000">
              <a:off x="9363155" y="1860192"/>
              <a:ext cx="1256337" cy="643859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Chevron 26">
              <a:extLst>
                <a:ext uri="{FF2B5EF4-FFF2-40B4-BE49-F238E27FC236}">
                  <a16:creationId xmlns:a16="http://schemas.microsoft.com/office/drawing/2014/main" xmlns="" id="{C3567F37-34B4-4E88-B4BB-90738E01FA21}"/>
                </a:ext>
              </a:extLst>
            </p:cNvPr>
            <p:cNvSpPr/>
            <p:nvPr/>
          </p:nvSpPr>
          <p:spPr>
            <a:xfrm rot="5400000">
              <a:off x="1767288" y="1954647"/>
              <a:ext cx="2277898" cy="1479963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lnSpc>
                  <a:spcPct val="150000"/>
                </a:lnSpc>
                <a:defRPr/>
              </a:pPr>
              <a:r>
                <a:rPr lang="en-US" sz="4400" baseline="-25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2</a:t>
              </a:r>
            </a:p>
          </p:txBody>
        </p:sp>
        <p:sp>
          <p:nvSpPr>
            <p:cNvPr id="29" name="Rectangle 14335">
              <a:extLst>
                <a:ext uri="{FF2B5EF4-FFF2-40B4-BE49-F238E27FC236}">
                  <a16:creationId xmlns:a16="http://schemas.microsoft.com/office/drawing/2014/main" xmlns="" id="{BDEB929E-2DA0-48DC-9EF4-9D2A8131488E}"/>
                </a:ext>
              </a:extLst>
            </p:cNvPr>
            <p:cNvSpPr/>
            <p:nvPr/>
          </p:nvSpPr>
          <p:spPr>
            <a:xfrm>
              <a:off x="3644296" y="1555680"/>
              <a:ext cx="6026057" cy="12632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215">
                <a:defRPr/>
              </a:pPr>
              <a:r>
                <a:rPr lang="ru-RU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ПРОИЗВЕСТИ КАПИТАЛЬНЫЙ РЕМОНТ КОЛЕСНЫХ ПАР В ОБЪЕМЕ 75 000 ШТ.</a:t>
              </a:r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2" name="Right Triangle 54">
              <a:extLst>
                <a:ext uri="{FF2B5EF4-FFF2-40B4-BE49-F238E27FC236}">
                  <a16:creationId xmlns:a16="http://schemas.microsoft.com/office/drawing/2014/main" xmlns="" id="{377C5B40-F612-4F29-9657-753C4C11CBD7}"/>
                </a:ext>
              </a:extLst>
            </p:cNvPr>
            <p:cNvSpPr/>
            <p:nvPr/>
          </p:nvSpPr>
          <p:spPr>
            <a:xfrm rot="5400000">
              <a:off x="9329913" y="3145569"/>
              <a:ext cx="1299221" cy="643859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Chevron 55">
              <a:extLst>
                <a:ext uri="{FF2B5EF4-FFF2-40B4-BE49-F238E27FC236}">
                  <a16:creationId xmlns:a16="http://schemas.microsoft.com/office/drawing/2014/main" xmlns="" id="{7791815D-7E76-462F-B069-A41EF610C029}"/>
                </a:ext>
              </a:extLst>
            </p:cNvPr>
            <p:cNvSpPr/>
            <p:nvPr/>
          </p:nvSpPr>
          <p:spPr>
            <a:xfrm rot="5400000">
              <a:off x="1757538" y="3219006"/>
              <a:ext cx="2297394" cy="1479963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lnSpc>
                  <a:spcPct val="150000"/>
                </a:lnSpc>
                <a:defRPr/>
              </a:pPr>
              <a:r>
                <a:rPr lang="en-US" sz="4400" baseline="-25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3</a:t>
              </a:r>
            </a:p>
          </p:txBody>
        </p:sp>
        <p:sp>
          <p:nvSpPr>
            <p:cNvPr id="34" name="Rectangle 56">
              <a:extLst>
                <a:ext uri="{FF2B5EF4-FFF2-40B4-BE49-F238E27FC236}">
                  <a16:creationId xmlns:a16="http://schemas.microsoft.com/office/drawing/2014/main" xmlns="" id="{E5E85CD9-DC14-49E7-8144-C9103818AF5E}"/>
                </a:ext>
              </a:extLst>
            </p:cNvPr>
            <p:cNvSpPr/>
            <p:nvPr/>
          </p:nvSpPr>
          <p:spPr>
            <a:xfrm>
              <a:off x="3632017" y="2817669"/>
              <a:ext cx="6026056" cy="1299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215">
                <a:defRPr/>
              </a:pPr>
              <a:r>
                <a:rPr lang="ru-RU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ПРОИЗВЕСТИ РЕМОНТ ТАНК-КОНТЕЙНЕРОВ В КОЛИЧЕСТВЕ 50 ШТ.</a:t>
              </a:r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6" name="Right Triangle 59">
              <a:extLst>
                <a:ext uri="{FF2B5EF4-FFF2-40B4-BE49-F238E27FC236}">
                  <a16:creationId xmlns:a16="http://schemas.microsoft.com/office/drawing/2014/main" xmlns="" id="{18680085-3085-4B83-B34D-6CAE64420532}"/>
                </a:ext>
              </a:extLst>
            </p:cNvPr>
            <p:cNvSpPr/>
            <p:nvPr/>
          </p:nvSpPr>
          <p:spPr>
            <a:xfrm rot="5400000">
              <a:off x="9356276" y="4432974"/>
              <a:ext cx="1270095" cy="643859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Chevron 60">
              <a:extLst>
                <a:ext uri="{FF2B5EF4-FFF2-40B4-BE49-F238E27FC236}">
                  <a16:creationId xmlns:a16="http://schemas.microsoft.com/office/drawing/2014/main" xmlns="" id="{FE625B35-4B73-4DB5-B666-C4B9B61D6C34}"/>
                </a:ext>
              </a:extLst>
            </p:cNvPr>
            <p:cNvSpPr/>
            <p:nvPr/>
          </p:nvSpPr>
          <p:spPr>
            <a:xfrm rot="5400000">
              <a:off x="1767286" y="4502863"/>
              <a:ext cx="2277898" cy="1479963"/>
            </a:xfrm>
            <a:prstGeom prst="chevr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lnSpc>
                  <a:spcPct val="150000"/>
                </a:lnSpc>
                <a:defRPr/>
              </a:pPr>
              <a:r>
                <a:rPr lang="en-US" sz="4400" baseline="-25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4</a:t>
              </a:r>
            </a:p>
          </p:txBody>
        </p:sp>
        <p:sp>
          <p:nvSpPr>
            <p:cNvPr id="38" name="Rectangle 61">
              <a:extLst>
                <a:ext uri="{FF2B5EF4-FFF2-40B4-BE49-F238E27FC236}">
                  <a16:creationId xmlns:a16="http://schemas.microsoft.com/office/drawing/2014/main" xmlns="" id="{B4F9C02E-3319-4AD9-AC23-102182B713EF}"/>
                </a:ext>
              </a:extLst>
            </p:cNvPr>
            <p:cNvSpPr/>
            <p:nvPr/>
          </p:nvSpPr>
          <p:spPr>
            <a:xfrm>
              <a:off x="3644296" y="4111100"/>
              <a:ext cx="6026057" cy="1278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215">
                <a:defRPr/>
              </a:pPr>
              <a:r>
                <a:rPr lang="ru-RU" sz="10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НЕ ДОПУСТИТЬ УВЕЛИЧЕНИЯ ПОТРЕБЛЕНИЯ ЭНЕРГЕТИЧЕСКИХ РЕСУРСОВ И КОММУНАЛЬНЫХ УСЛУГ ПО ОТНОШЕНИЮ К 2019 ГОДУ</a:t>
              </a:r>
              <a:endParaRPr lang="en-US" sz="1050" dirty="0">
                <a:solidFill>
                  <a:prstClr val="white"/>
                </a:solidFill>
                <a:latin typeface="Bookman Uralic" panose="02000503080000090004" pitchFamily="2" charset="0"/>
              </a:endParaRPr>
            </a:p>
          </p:txBody>
        </p:sp>
        <p:sp>
          <p:nvSpPr>
            <p:cNvPr id="40" name="Right Triangle 64">
              <a:extLst>
                <a:ext uri="{FF2B5EF4-FFF2-40B4-BE49-F238E27FC236}">
                  <a16:creationId xmlns:a16="http://schemas.microsoft.com/office/drawing/2014/main" xmlns="" id="{70130EBC-3802-43AA-A707-CC9A53934C83}"/>
                </a:ext>
              </a:extLst>
            </p:cNvPr>
            <p:cNvSpPr/>
            <p:nvPr/>
          </p:nvSpPr>
          <p:spPr>
            <a:xfrm rot="5400000">
              <a:off x="9356274" y="5684536"/>
              <a:ext cx="1270097" cy="643859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Chevron 65">
              <a:extLst>
                <a:ext uri="{FF2B5EF4-FFF2-40B4-BE49-F238E27FC236}">
                  <a16:creationId xmlns:a16="http://schemas.microsoft.com/office/drawing/2014/main" xmlns="" id="{35D4AF84-2201-48CA-8CA4-82B7291B34EA}"/>
                </a:ext>
              </a:extLst>
            </p:cNvPr>
            <p:cNvSpPr/>
            <p:nvPr/>
          </p:nvSpPr>
          <p:spPr>
            <a:xfrm rot="5400000">
              <a:off x="1757538" y="5766181"/>
              <a:ext cx="2297394" cy="1479963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lnSpc>
                  <a:spcPct val="150000"/>
                </a:lnSpc>
                <a:defRPr/>
              </a:pPr>
              <a:r>
                <a:rPr lang="en-US" sz="4400" baseline="-25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5</a:t>
              </a: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xmlns="" id="{A91B5827-F1DE-4E2B-A0F0-88D3963C3DF3}"/>
                </a:ext>
              </a:extLst>
            </p:cNvPr>
            <p:cNvSpPr/>
            <p:nvPr/>
          </p:nvSpPr>
          <p:spPr>
            <a:xfrm>
              <a:off x="3643336" y="5370778"/>
              <a:ext cx="6026059" cy="12788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215">
                <a:defRPr/>
              </a:pPr>
              <a:r>
                <a:rPr lang="ru-RU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ПОКАЗАТЕЛЬ БЕЗОТКАЗНОЙ РАБОТЫ ВЫШЕ 97%</a:t>
              </a:r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4" name="Right Triangle 64">
              <a:extLst>
                <a:ext uri="{FF2B5EF4-FFF2-40B4-BE49-F238E27FC236}">
                  <a16:creationId xmlns:a16="http://schemas.microsoft.com/office/drawing/2014/main" xmlns="" id="{0D74AC5B-C1A1-459A-8C9A-9F5FA50E26E4}"/>
                </a:ext>
              </a:extLst>
            </p:cNvPr>
            <p:cNvSpPr/>
            <p:nvPr/>
          </p:nvSpPr>
          <p:spPr>
            <a:xfrm rot="5400000">
              <a:off x="9427010" y="6879275"/>
              <a:ext cx="1128624" cy="643859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Chevron 65">
              <a:extLst>
                <a:ext uri="{FF2B5EF4-FFF2-40B4-BE49-F238E27FC236}">
                  <a16:creationId xmlns:a16="http://schemas.microsoft.com/office/drawing/2014/main" xmlns="" id="{E2572376-EF07-47CE-8B72-E7ABB0363262}"/>
                </a:ext>
              </a:extLst>
            </p:cNvPr>
            <p:cNvSpPr/>
            <p:nvPr/>
          </p:nvSpPr>
          <p:spPr>
            <a:xfrm rot="5400000">
              <a:off x="1847447" y="6968433"/>
              <a:ext cx="2117561" cy="1479963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215">
                <a:lnSpc>
                  <a:spcPct val="150000"/>
                </a:lnSpc>
                <a:spcBef>
                  <a:spcPts val="1200"/>
                </a:spcBef>
                <a:defRPr/>
              </a:pPr>
              <a:r>
                <a:rPr lang="ru-RU" sz="4400" baseline="-25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6</a:t>
              </a:r>
              <a:endParaRPr lang="en-US" sz="4400" baseline="-25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xmlns="" id="{FB39B88F-DF47-45EE-AC77-79DC0EE268BD}"/>
                </a:ext>
              </a:extLst>
            </p:cNvPr>
            <p:cNvSpPr/>
            <p:nvPr/>
          </p:nvSpPr>
          <p:spPr>
            <a:xfrm>
              <a:off x="3643337" y="6638407"/>
              <a:ext cx="6026056" cy="11286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215">
                <a:defRPr/>
              </a:pPr>
              <a:r>
                <a:rPr lang="ru-RU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ИСКЛЮЧИТЬ СЛУЧАИ ПРОИЗВОДСТВЕННОГО ТРАВМАТИЗМА</a:t>
              </a:r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3693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214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АСУП3</dc:creator>
  <cp:lastModifiedBy>Алексей</cp:lastModifiedBy>
  <cp:revision>90</cp:revision>
  <cp:lastPrinted>2020-02-04T06:41:30Z</cp:lastPrinted>
  <dcterms:created xsi:type="dcterms:W3CDTF">2018-02-12T08:55:37Z</dcterms:created>
  <dcterms:modified xsi:type="dcterms:W3CDTF">2020-11-18T05:10:03Z</dcterms:modified>
</cp:coreProperties>
</file>