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92" r:id="rId2"/>
    <p:sldId id="324" r:id="rId3"/>
    <p:sldId id="316" r:id="rId4"/>
    <p:sldId id="317" r:id="rId5"/>
    <p:sldId id="307" r:id="rId6"/>
    <p:sldId id="301" r:id="rId7"/>
    <p:sldId id="353" r:id="rId8"/>
    <p:sldId id="265" r:id="rId9"/>
    <p:sldId id="344" r:id="rId10"/>
    <p:sldId id="256" r:id="rId11"/>
    <p:sldId id="260" r:id="rId12"/>
    <p:sldId id="268" r:id="rId13"/>
    <p:sldId id="274" r:id="rId14"/>
    <p:sldId id="278" r:id="rId15"/>
    <p:sldId id="282" r:id="rId16"/>
    <p:sldId id="354" r:id="rId17"/>
    <p:sldId id="357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94660"/>
  </p:normalViewPr>
  <p:slideViewPr>
    <p:cSldViewPr>
      <p:cViewPr varScale="1">
        <p:scale>
          <a:sx n="104" d="100"/>
          <a:sy n="104" d="100"/>
        </p:scale>
        <p:origin x="18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1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1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12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1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0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1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4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4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3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1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3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9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microsoft.com/office/2007/relationships/hdphoto" Target="../media/hdphoto3.wdp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52"/>
          <a:stretch/>
        </p:blipFill>
        <p:spPr>
          <a:xfrm>
            <a:off x="179512" y="116632"/>
            <a:ext cx="1224136" cy="1113594"/>
          </a:xfrm>
          <a:prstGeom prst="rect">
            <a:avLst/>
          </a:prstGeom>
        </p:spPr>
      </p:pic>
      <p:pic>
        <p:nvPicPr>
          <p:cNvPr id="1026" name="Picture 2" descr="C:\Users\PGoremykin\Desktop\ПРЕЗЕНТАЦИИ\ПРЕЗЕНТАЦИЯ ВРП\АБК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8976"/>
            <a:ext cx="8381841" cy="483930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Goremykin\Desktop\ПРЕЗЕНТАЦИИ\ЛОГОТИП ВРП\Логотип Надпис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3529"/>
            <a:ext cx="6264696" cy="105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6528276"/>
            <a:ext cx="1210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г. Грязи</a:t>
            </a:r>
            <a:r>
              <a:rPr lang="ru-RU" sz="1400" b="1"/>
              <a:t>, 2019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4347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465">
        <p15:prstTrans prst="pageCurlDouble"/>
      </p:transition>
    </mc:Choice>
    <mc:Fallback>
      <p:transition spd="slow" advTm="2465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Goremykin\Desktop\ПРЕЗЕНТАЦИИ\Стенд реконструкция ДО ПОСЛЕ\Для презентации Было-Стало\для вставки в презентацию\Ход реконструкции 1\IMG_1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8377"/>
            <a:ext cx="3888432" cy="2916767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Goremykin\Desktop\ПРЕЗЕНТАЦИИ\Стенд реконструкция ДО ПОСЛЕ\Для презентации Было-Стало\для вставки в презентацию\26.11\IMG_4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827127"/>
            <a:ext cx="4777981" cy="2898017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476672"/>
            <a:ext cx="734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Новое здание колесно-роликового участка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925" y="1346712"/>
            <a:ext cx="270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было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3109" y="1346710"/>
            <a:ext cx="207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стало</a:t>
            </a:r>
          </a:p>
        </p:txBody>
      </p:sp>
    </p:spTree>
    <p:extLst>
      <p:ext uri="{BB962C8B-B14F-4D97-AF65-F5344CB8AC3E}">
        <p14:creationId xmlns:p14="http://schemas.microsoft.com/office/powerpoint/2010/main" val="3548268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140">
        <p15:prstTrans prst="pageCurlDouble"/>
      </p:transition>
    </mc:Choice>
    <mc:Fallback>
      <p:transition spd="slow" advTm="414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Goremykin\Desktop\ПРЕЗЕНТАЦИИ\Стенд реконструкция ДО ПОСЛЕ\Для передачи в Медиа\Справка по реконструкции\1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88841"/>
            <a:ext cx="3744263" cy="2808312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Goremykin\Desktop\ПРЕЗЕНТАЦИИ\Стенд реконструкция ДО ПОСЛЕ\Для презентации Было-Стало\для вставки в презентацию\26.11\IMG_4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18" y="1988841"/>
            <a:ext cx="4992930" cy="2808312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476672"/>
            <a:ext cx="734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Участок ремонта тележек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849" y="1388676"/>
            <a:ext cx="270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было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3109" y="1388675"/>
            <a:ext cx="207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стало</a:t>
            </a:r>
          </a:p>
        </p:txBody>
      </p:sp>
    </p:spTree>
    <p:extLst>
      <p:ext uri="{BB962C8B-B14F-4D97-AF65-F5344CB8AC3E}">
        <p14:creationId xmlns:p14="http://schemas.microsoft.com/office/powerpoint/2010/main" val="3359027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034">
        <p15:prstTrans prst="pageCurlDouble"/>
      </p:transition>
    </mc:Choice>
    <mc:Fallback>
      <p:transition spd="slow" advTm="4034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Фотографии РЕКОНСТРУКЦИЯ\Фотоаппарат Желебовский 21.11.2017\105___08\IMG_0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2506"/>
            <a:ext cx="3672409" cy="275441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Goremykin\Desktop\ПРЕЗЕНТАЦИИ\Стенд реконструкция ДО ПОСЛЕ\Фотографии + 27.11.2018\Для вставки в презентацию\Токарно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67" y="1972507"/>
            <a:ext cx="4897110" cy="2754417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476672"/>
            <a:ext cx="734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Токарное отделение колесно-роликового участка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921" y="1510841"/>
            <a:ext cx="270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было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3109" y="1510840"/>
            <a:ext cx="207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стало</a:t>
            </a:r>
          </a:p>
        </p:txBody>
      </p:sp>
    </p:spTree>
    <p:extLst>
      <p:ext uri="{BB962C8B-B14F-4D97-AF65-F5344CB8AC3E}">
        <p14:creationId xmlns:p14="http://schemas.microsoft.com/office/powerpoint/2010/main" val="763341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900">
        <p15:prstTrans prst="pageCurlDouble"/>
      </p:transition>
    </mc:Choice>
    <mc:Fallback>
      <p:transition spd="slow" advTm="39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Goremykin\Desktop\ПРЕЗЕНТАЦИИ\Стенд реконструкция ДО ПОСЛЕ\Для презентации Было-Стало\для вставки в презентацию\IMG_0619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35306"/>
            <a:ext cx="4104455" cy="3005861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Goremykin\Desktop\ПРЕЗЕНТАЦИИ\Стенд реконструкция ДО ПОСЛЕ\Для презентации Было-Стало\для вставки в презентацию\28.11\IMG_4388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98" y="1935306"/>
            <a:ext cx="4596944" cy="3005862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476672"/>
            <a:ext cx="734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Демонтажное отделение колесно-роликового участка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945" y="1473641"/>
            <a:ext cx="270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было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3109" y="1454928"/>
            <a:ext cx="207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стало</a:t>
            </a:r>
          </a:p>
        </p:txBody>
      </p:sp>
    </p:spTree>
    <p:extLst>
      <p:ext uri="{BB962C8B-B14F-4D97-AF65-F5344CB8AC3E}">
        <p14:creationId xmlns:p14="http://schemas.microsoft.com/office/powerpoint/2010/main" val="162439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523">
        <p15:prstTrans prst="pageCurlDouble"/>
      </p:transition>
    </mc:Choice>
    <mc:Fallback>
      <p:transition spd="slow" advTm="2523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Goremykin\Desktop\ПРЕЗЕНТАЦИИ\Стенд реконструкция ДО ПОСЛЕ\Для передачи в Медиа\Справка по реконструкции\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6446"/>
            <a:ext cx="3744416" cy="2808425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Goremykin\Desktop\ПРЕЗЕНТАЦИИ\Стенд реконструкция ДО ПОСЛЕ\Для передачи в Медиа\Справка по реконструкции\3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8919"/>
            <a:ext cx="4869652" cy="2738972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7667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Монтажное отделение колесно-роликового участка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3109" y="1294781"/>
            <a:ext cx="207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стало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925" y="1294780"/>
            <a:ext cx="270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было</a:t>
            </a:r>
          </a:p>
        </p:txBody>
      </p:sp>
    </p:spTree>
    <p:extLst>
      <p:ext uri="{BB962C8B-B14F-4D97-AF65-F5344CB8AC3E}">
        <p14:creationId xmlns:p14="http://schemas.microsoft.com/office/powerpoint/2010/main" val="3583185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674">
        <p15:prstTrans prst="pageCurlDouble"/>
      </p:transition>
    </mc:Choice>
    <mc:Fallback>
      <p:transition spd="slow" advTm="3674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Goremykin\Desktop\ПРЕЗЕНТАЦИИ\Стенд реконструкция ДО ПОСЛЕ\Для передачи в Медиа\Справка по реконструкции\12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42" y="1890775"/>
            <a:ext cx="4304126" cy="2420889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PGoremykin\Desktop\ПРЕЗЕНТАЦИИ\Стенд реконструкция ДО ПОСЛЕ\Для презентации Было-Стало\для вставки в презентацию\11\329_1611\IMG_42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37721"/>
            <a:ext cx="1446097" cy="81336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PGoremykin\Desktop\ПРЕЗЕНТАЦИИ\Стенд реконструкция ДО ПОСЛЕ\Для передачи в Медиа\Справка по реконструкции\12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05" y="4337720"/>
            <a:ext cx="1446099" cy="813369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PGoremykin\Desktop\ПРЕЗЕНТАЦИИ\Стенд реконструкция ДО ПОСЛЕ\Для презентации Было-Стало\для вставки в презентацию\11\IMG_43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204" y="4311664"/>
            <a:ext cx="1411930" cy="818056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26064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Комплектовочное отделение колесно-роликового участка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0492" y="1261043"/>
            <a:ext cx="270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было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58231" y="1261042"/>
            <a:ext cx="207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стало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6" y="1916832"/>
            <a:ext cx="4155768" cy="323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46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680">
        <p15:prstTrans prst="pageCurlDouble"/>
      </p:transition>
    </mc:Choice>
    <mc:Fallback>
      <p:transition spd="slow" advTm="368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16632"/>
            <a:ext cx="8229600" cy="632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Пристройка к вагоносборочному участку на две  ремонтные позиции </a:t>
            </a:r>
          </a:p>
          <a:p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2019г.</a:t>
            </a:r>
          </a:p>
        </p:txBody>
      </p:sp>
    </p:spTree>
    <p:extLst>
      <p:ext uri="{BB962C8B-B14F-4D97-AF65-F5344CB8AC3E}">
        <p14:creationId xmlns:p14="http://schemas.microsoft.com/office/powerpoint/2010/main" val="2474026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226">
        <p15:prstTrans prst="pageCurlDouble"/>
      </p:transition>
    </mc:Choice>
    <mc:Fallback>
      <p:transition spd="slow" advTm="4226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Goremykin\Desktop\ПРЕЗЕНТАЦИЯ\Презентация для Букина\Фотографии\Новая папка\IMG_20191111_100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59514"/>
            <a:ext cx="4248472" cy="2389766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Goremykin\Desktop\ПРЕЗЕНТАЦИЯ\Презентация для Букина\Фотографии\Новая папка\IMG_20191111_100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4" y="3571018"/>
            <a:ext cx="4228024" cy="2378264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Goremykin\Desktop\ПРЕЗЕНТАЦИЯ\Презентация для Букина\Фотографии\Новая папка\IMG_20191111_1004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91" y="1105330"/>
            <a:ext cx="3024336" cy="2155394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5" y="463236"/>
            <a:ext cx="5426915" cy="27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06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597">
        <p15:prstTrans prst="pageCurlDouble"/>
      </p:transition>
    </mc:Choice>
    <mc:Fallback>
      <p:transition spd="slow" advTm="359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908720"/>
            <a:ext cx="8208912" cy="504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Вагоноремонтное предприятие Грязи основано в июне 2010 года как совместное предприятие ООО «Независимая Транспортная компания» (НТК) и ОАО «Российские железные дороги». Летом 2014 года НТК была переименована в «Первую Грузовую Компанию». В сентябре 2014 года «Первая Грузовая Компания» приобрела у РЖД 50% минус 1 акция предприятия в ходе открытого аукциона. Стоимость сделки составила 151,2 млн рублей. В результате покупки ПГК довела долю владения в ВРП «Грязи» до 100% акций. В настоящий момент на предприятии трудится 453 человека.</a:t>
            </a:r>
          </a:p>
          <a:p>
            <a:pPr algn="just"/>
            <a:endParaRPr lang="ru-RU" sz="24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372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465">
        <p15:prstTrans prst="pageCurlDouble"/>
      </p:transition>
    </mc:Choice>
    <mc:Fallback>
      <p:transition spd="slow" advTm="546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Goremykin\Desktop\ПРЕЗЕНТАЦИИ\ПРЕЗЕНТАЦИЯ ВРП\Достижения\ВРМ\IMG_2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9"/>
            <a:ext cx="4320236" cy="3240360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PGoremykin\Desktop\ПРЕЗЕНТАЦИИ\ПРЕЗЕНТАЦИЯ ВРП\Достижения\ВРМ\IMG_2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9" y="2780930"/>
            <a:ext cx="4359330" cy="324948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6156" y="980728"/>
            <a:ext cx="7375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Установлена и введена в эксплуатацию вагоноремонтная машина ВРМ-Т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919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649">
        <p15:prstTrans prst="pageCurlDouble"/>
      </p:transition>
    </mc:Choice>
    <mc:Fallback>
      <p:transition spd="slow" advTm="464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Goremykin\Desktop\ПРЕЗЕНТАЦИИ\ПРЕЗЕНТАЦИЯ ВРП\Достижения\Весы\DSCN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0" y="2636912"/>
            <a:ext cx="4389809" cy="3292356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PGoremykin\Desktop\ПРЕЗЕНТАЦИИ\ПРЕЗЕНТАЦИЯ ВРП\Достижения\Весы\DSCN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60154"/>
            <a:ext cx="4366922" cy="3275191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6156" y="980728"/>
            <a:ext cx="7375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Установлены и запущены весы вагонные «БАМ»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778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899">
        <p15:prstTrans prst="pageCurlDouble"/>
      </p:transition>
    </mc:Choice>
    <mc:Fallback>
      <p:transition spd="slow" advTm="489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124744"/>
            <a:ext cx="8712968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капитального ремонта колесных пар на предприятии</a:t>
            </a:r>
          </a:p>
          <a:p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5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Прессовый участок</a:t>
            </a:r>
          </a:p>
          <a:p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2017 год</a:t>
            </a:r>
          </a:p>
        </p:txBody>
      </p:sp>
    </p:spTree>
    <p:extLst>
      <p:ext uri="{BB962C8B-B14F-4D97-AF65-F5344CB8AC3E}">
        <p14:creationId xmlns:p14="http://schemas.microsoft.com/office/powerpoint/2010/main" val="3033103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979">
        <p15:prstTrans prst="pageCurlDouble"/>
      </p:transition>
    </mc:Choice>
    <mc:Fallback>
      <p:transition spd="slow" advTm="397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Goremykin\Desktop\ПРЕЗЕНТАЦИИ\ПРЕЗЕНТАЦИЯ ВРП\Прессовое отделение\6\IMG_1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7" y="1919103"/>
            <a:ext cx="4320481" cy="3240361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Goremykin\Desktop\ПРЕЗЕНТАЦИИ\ПРЕЗЕНТАЦИЯ ВРП\Прессовое отделение\6\IMG_2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320578" cy="3242632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7063" y="1050695"/>
            <a:ext cx="270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было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6457" y="1042517"/>
            <a:ext cx="207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стало</a:t>
            </a:r>
          </a:p>
        </p:txBody>
      </p:sp>
    </p:spTree>
    <p:extLst>
      <p:ext uri="{BB962C8B-B14F-4D97-AF65-F5344CB8AC3E}">
        <p14:creationId xmlns:p14="http://schemas.microsoft.com/office/powerpoint/2010/main" val="1289258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711">
        <p15:prstTrans prst="pageCurlDouble"/>
      </p:transition>
    </mc:Choice>
    <mc:Fallback>
      <p:transition spd="slow" advTm="471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Goremykin\Desktop\ПРЕЗЕНТАЦИЯ\Презентация для Букина\Фотографии\Новая папка\IMG_20191111_095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4608512" cy="259228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Goremykin\Desktop\ПРЕЗЕНТАЦИЯ\Презентация для Букина\Фотографии\Новая папка\IMG_20191113_1257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582186" cy="2577480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Goremykin\Desktop\ПРЕЗЕНТАЦИЯ\Презентация для Букина\Фотографии\Новая папка\IMG_20191113_1257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608512" cy="259228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00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926">
        <p15:prstTrans prst="pageCurlDouble"/>
      </p:transition>
    </mc:Choice>
    <mc:Fallback>
      <p:transition spd="slow" advTm="392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16632"/>
            <a:ext cx="8229600" cy="632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Реконструкция колесно-роликового и тележечного участков </a:t>
            </a:r>
          </a:p>
          <a:p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2018г.</a:t>
            </a:r>
          </a:p>
        </p:txBody>
      </p:sp>
    </p:spTree>
    <p:extLst>
      <p:ext uri="{BB962C8B-B14F-4D97-AF65-F5344CB8AC3E}">
        <p14:creationId xmlns:p14="http://schemas.microsoft.com/office/powerpoint/2010/main" val="3243084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397">
        <p15:prstTrans prst="pageCurlDouble"/>
      </p:transition>
    </mc:Choice>
    <mc:Fallback>
      <p:transition spd="slow" advTm="3397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41277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</a:rPr>
              <a:t>Благодаря запуску новых мощностей на предприятии дополнительно создано более 100 новых рабочих мест.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</a:rPr>
              <a:t>«За счет реализации проекта ВРП увеличило свои мощности по ремонту вагонов в 1,5 раза.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</a:rPr>
              <a:t>Сегодня производственные мощности ВРП Грязи позволяют выполнять капитальный и деповской ремонт 6 200 грузовых вагонов в год.  </a:t>
            </a:r>
          </a:p>
        </p:txBody>
      </p:sp>
    </p:spTree>
    <p:extLst>
      <p:ext uri="{BB962C8B-B14F-4D97-AF65-F5344CB8AC3E}">
        <p14:creationId xmlns:p14="http://schemas.microsoft.com/office/powerpoint/2010/main" val="4010662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976">
        <p15:prstTrans prst="pageCurlDouble"/>
      </p:transition>
    </mc:Choice>
    <mc:Fallback>
      <p:transition spd="slow" advTm="3976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244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Горемыкин Павел Борисович</dc:creator>
  <cp:lastModifiedBy>Татьяна</cp:lastModifiedBy>
  <cp:revision>97</cp:revision>
  <cp:lastPrinted>2018-12-03T05:55:48Z</cp:lastPrinted>
  <dcterms:created xsi:type="dcterms:W3CDTF">2018-11-26T05:43:04Z</dcterms:created>
  <dcterms:modified xsi:type="dcterms:W3CDTF">2020-11-19T17:53:42Z</dcterms:modified>
</cp:coreProperties>
</file>