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9"/>
  </p:notesMasterIdLst>
  <p:sldIdLst>
    <p:sldId id="256" r:id="rId2"/>
    <p:sldId id="283" r:id="rId3"/>
    <p:sldId id="279" r:id="rId4"/>
    <p:sldId id="280" r:id="rId5"/>
    <p:sldId id="282" r:id="rId6"/>
    <p:sldId id="281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16" autoAdjust="0"/>
  </p:normalViewPr>
  <p:slideViewPr>
    <p:cSldViewPr snapToGrid="0">
      <p:cViewPr varScale="1">
        <p:scale>
          <a:sx n="62" d="100"/>
          <a:sy n="62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A31E-DE28-4749-A25B-7F543A7AE1EB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46D3-7698-42A1-B254-31A6452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5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6D3-7698-42A1-B254-31A6452C00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7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6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8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3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4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8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564BF1-C511-4AE2-9118-83137DD0B9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903B4E8-A3F8-4D98-BFB9-6BFDF4394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0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226" y="1680058"/>
            <a:ext cx="7315200" cy="223703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СНИЖЕНИЕ ВРЕДНЫХ ВЫБРОСОВ В ТЯГЕ ПОЕЗДОВ И МАЛОЭМИССИОННАЯ КАМЕРА СГОРАНИЯ ДЛЯ ДВИГАТЕЛЯ ГИБРИДНОГО ГАЗОТУРБОВОЗА «ПАВЛОВИЧ»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226" y="3778498"/>
            <a:ext cx="7315200" cy="2150076"/>
          </a:xfrm>
        </p:spPr>
        <p:txBody>
          <a:bodyPr>
            <a:normAutofit/>
          </a:bodyPr>
          <a:lstStyle/>
          <a:p>
            <a:r>
              <a:rPr lang="ru-RU" dirty="0" smtClean="0"/>
              <a:t>Андрончев И.К. ,       </a:t>
            </a:r>
            <a:r>
              <a:rPr lang="ru-RU" dirty="0" err="1"/>
              <a:t>д</a:t>
            </a:r>
            <a:r>
              <a:rPr lang="ru-RU" dirty="0" err="1" smtClean="0"/>
              <a:t>.т.н</a:t>
            </a:r>
            <a:r>
              <a:rPr lang="ru-RU" dirty="0" smtClean="0"/>
              <a:t>, профессор кафедры «Электрический транспорт»  Самарского государственного университета путей сообщения</a:t>
            </a:r>
          </a:p>
          <a:p>
            <a:r>
              <a:rPr lang="ru-RU" dirty="0" smtClean="0"/>
              <a:t>Федорченко  Д.Г., к.т.н., профессор,    АО «Металлист»</a:t>
            </a:r>
          </a:p>
          <a:p>
            <a:r>
              <a:rPr lang="ru-RU" dirty="0" err="1" smtClean="0"/>
              <a:t>Цыбизов</a:t>
            </a:r>
            <a:r>
              <a:rPr lang="ru-RU" dirty="0" smtClean="0"/>
              <a:t> Ю.И., д.т.н., профессор,  АО «Металлист» </a:t>
            </a:r>
            <a:endParaRPr lang="ru-RU" dirty="0"/>
          </a:p>
        </p:txBody>
      </p:sp>
      <p:pic>
        <p:nvPicPr>
          <p:cNvPr id="9" name="Picture 2" descr="ÐÐ°ÑÑÐ¸Ð½ÐºÐ¸ Ð¿Ð¾ Ð·Ð°Ð¿ÑÐ¾ÑÑ ÑÐ¾ÑÐ¶ÐµÐ»Ð´Ð¾Ñ Ð³ÐµÑ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51" y="1047740"/>
            <a:ext cx="1181906" cy="12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98841" y="2432710"/>
            <a:ext cx="2429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0" u="none" strike="noStrike" dirty="0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Федеральное агентство железнодорожного транспорта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30053" y="3643123"/>
            <a:ext cx="2429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dirty="0" smtClean="0">
                <a:solidFill>
                  <a:schemeClr val="accent3">
                    <a:lumMod val="75000"/>
                  </a:schemeClr>
                </a:solidFill>
                <a:effectLst/>
                <a:latin typeface="Open Sans"/>
              </a:rPr>
              <a:t>Самарский государственный университет путей сообщения</a:t>
            </a:r>
          </a:p>
        </p:txBody>
      </p:sp>
      <p:pic>
        <p:nvPicPr>
          <p:cNvPr id="16386" name="Picture 2" descr="ÐÐ°ÑÑÐ¸Ð½ÐºÐ¸ Ð¿Ð¾ Ð·Ð°Ð¿ÑÐ¾ÑÑ ÑÐ°Ð¼Ð³ÑÐ¿Ñ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500" y="4853536"/>
            <a:ext cx="1880406" cy="4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Актуальность разработки</a:t>
            </a:r>
            <a:endParaRPr lang="ru-RU" sz="2800" dirty="0"/>
          </a:p>
        </p:txBody>
      </p:sp>
      <p:pic>
        <p:nvPicPr>
          <p:cNvPr id="4" name="Picture 2" descr="Картинки по запросу фото газотурбовоз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73" y="4291438"/>
            <a:ext cx="3726469" cy="2276251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2951" y="1391225"/>
            <a:ext cx="7948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Перспектива новой камеры сгорания двигателя </a:t>
            </a:r>
            <a:r>
              <a:rPr lang="ru-RU" sz="2400" i="1" u="sng" dirty="0" err="1" smtClean="0"/>
              <a:t>газотурбовоза</a:t>
            </a:r>
            <a:r>
              <a:rPr lang="ru-RU" sz="2400" i="1" u="sng" dirty="0" smtClean="0"/>
              <a:t>:</a:t>
            </a:r>
          </a:p>
          <a:p>
            <a:r>
              <a:rPr lang="ru-RU" sz="2400" dirty="0" smtClean="0"/>
              <a:t> – Снижение вредных выбросов</a:t>
            </a:r>
          </a:p>
          <a:p>
            <a:r>
              <a:rPr lang="ru-RU" sz="2400" dirty="0" smtClean="0"/>
              <a:t> - повышение эффективности  газотурбинной тяги поездов на 25-30 %,</a:t>
            </a:r>
          </a:p>
          <a:p>
            <a:r>
              <a:rPr lang="ru-RU" sz="2400" dirty="0" smtClean="0"/>
              <a:t> - применение газотурбинной гибридной тяги поездов для Северного широтного хода (СШХ)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02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 Двигатель НК-361 для магистрального гибридного </a:t>
            </a:r>
            <a:r>
              <a:rPr lang="ru-RU" sz="2800" dirty="0" err="1" smtClean="0"/>
              <a:t>газотурбовоза</a:t>
            </a:r>
            <a:r>
              <a:rPr lang="ru-RU" sz="2800" dirty="0" smtClean="0"/>
              <a:t> ГТ</a:t>
            </a:r>
            <a:r>
              <a:rPr lang="en-US" sz="2800" dirty="0" smtClean="0"/>
              <a:t>h</a:t>
            </a:r>
            <a:r>
              <a:rPr lang="ru-RU" sz="2800" dirty="0" smtClean="0"/>
              <a:t> «Павлович»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72031"/>
          <a:stretch/>
        </p:blipFill>
        <p:spPr>
          <a:xfrm>
            <a:off x="3770915" y="1346887"/>
            <a:ext cx="7626484" cy="1816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6187"/>
          <a:stretch/>
        </p:blipFill>
        <p:spPr>
          <a:xfrm>
            <a:off x="5271754" y="3424428"/>
            <a:ext cx="4624806" cy="26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 </a:t>
            </a:r>
            <a:r>
              <a:rPr lang="ru-RU" sz="2800" dirty="0" err="1" smtClean="0"/>
              <a:t>Малоэмиссионная</a:t>
            </a:r>
            <a:r>
              <a:rPr lang="ru-RU" sz="2800" dirty="0" smtClean="0"/>
              <a:t> камера сгорания «Каскад»  (МКС «Каскад»)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27" y="958734"/>
            <a:ext cx="7311450" cy="52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  </a:t>
            </a:r>
            <a:r>
              <a:rPr lang="ru-RU" sz="2800" dirty="0" err="1" smtClean="0"/>
              <a:t>Математичес</a:t>
            </a:r>
            <a:r>
              <a:rPr lang="ru-RU" sz="2800" dirty="0" smtClean="0"/>
              <a:t>-кая модель камеры сгорания МКС «Каскад»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7" y="1354566"/>
            <a:ext cx="5490332" cy="38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4. Результаты математического моделирования  камеры сгорания  «Каскад» (МКС «Каскад») для </a:t>
            </a:r>
            <a:r>
              <a:rPr lang="ru-RU" sz="2800" dirty="0" err="1" smtClean="0"/>
              <a:t>газотурбовоза</a:t>
            </a:r>
            <a:r>
              <a:rPr lang="ru-RU" sz="2800" dirty="0" smtClean="0"/>
              <a:t> ГТ</a:t>
            </a:r>
            <a:r>
              <a:rPr lang="en-US" sz="2800" dirty="0" smtClean="0"/>
              <a:t>h</a:t>
            </a:r>
            <a:r>
              <a:rPr lang="ru-RU" sz="2800" dirty="0" smtClean="0"/>
              <a:t> «Павлович»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382"/>
          <a:stretch/>
        </p:blipFill>
        <p:spPr>
          <a:xfrm>
            <a:off x="3867665" y="917653"/>
            <a:ext cx="7418234" cy="52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Подтверждена возможность снижения выброса </a:t>
            </a:r>
            <a:r>
              <a:rPr lang="ru-RU" dirty="0" err="1"/>
              <a:t>NO</a:t>
            </a:r>
            <a:r>
              <a:rPr lang="ru-RU" baseline="-25000" dirty="0" err="1"/>
              <a:t>x</a:t>
            </a:r>
            <a:r>
              <a:rPr lang="ru-RU" dirty="0"/>
              <a:t> &lt; 30 мг/м</a:t>
            </a:r>
            <a:r>
              <a:rPr lang="ru-RU" baseline="30000" dirty="0"/>
              <a:t>3</a:t>
            </a:r>
            <a:r>
              <a:rPr lang="ru-RU" dirty="0"/>
              <a:t> и </a:t>
            </a:r>
            <a:br>
              <a:rPr lang="ru-RU" dirty="0"/>
            </a:br>
            <a:r>
              <a:rPr lang="ru-RU" dirty="0"/>
              <a:t>СО &lt; 100 мг/м</a:t>
            </a:r>
            <a:r>
              <a:rPr lang="ru-RU" baseline="30000" dirty="0"/>
              <a:t>3</a:t>
            </a:r>
            <a:r>
              <a:rPr lang="ru-RU" dirty="0"/>
              <a:t> в конвертированных ГТУ с высокими параметрами термодинамического цикла (степень сжатия π</a:t>
            </a:r>
            <a:r>
              <a:rPr lang="ru-RU" baseline="-25000" dirty="0"/>
              <a:t>к</a:t>
            </a:r>
            <a:r>
              <a:rPr lang="ru-RU" dirty="0"/>
              <a:t> = 25) в КС традиционной схемы при использовании унифицированных двухконтурных горелок.</a:t>
            </a:r>
          </a:p>
          <a:p>
            <a:r>
              <a:rPr lang="ru-RU" dirty="0"/>
              <a:t>2. Снижение выброса </a:t>
            </a:r>
            <a:r>
              <a:rPr lang="ru-RU" dirty="0" err="1"/>
              <a:t>NO</a:t>
            </a:r>
            <a:r>
              <a:rPr lang="ru-RU" baseline="-25000" dirty="0" err="1"/>
              <a:t>x</a:t>
            </a:r>
            <a:r>
              <a:rPr lang="ru-RU" dirty="0"/>
              <a:t> до 10–15 </a:t>
            </a:r>
            <a:r>
              <a:rPr lang="ru-RU" dirty="0" err="1"/>
              <a:t>ppm</a:t>
            </a:r>
            <a:r>
              <a:rPr lang="ru-RU" dirty="0"/>
              <a:t> достигнуто за счет конструктивных мероприятий, обеспечивших высокую эффективность перемешивания «бедной» смеси при оптимальном взаимодействии дежурной и основной зоны горения, внедрения каскадного подключения горелок, автоматизированной подачи топлива по контурам (АСУ КС) с помощью 3-х ДУС и применением «толстого» теплозащитного покрытия до 600 мкм.</a:t>
            </a:r>
          </a:p>
          <a:p>
            <a:r>
              <a:rPr lang="ru-RU" dirty="0"/>
              <a:t>3. Устойчивое горение предварительно подготовленной «бедной» хорошо перемешанной смеси обусловливающее:</a:t>
            </a:r>
          </a:p>
          <a:p>
            <a:r>
              <a:rPr lang="ru-RU" dirty="0"/>
              <a:t>- высокую равномерность температурного и скоростного поля на выходе;</a:t>
            </a:r>
          </a:p>
          <a:p>
            <a:r>
              <a:rPr lang="ru-RU" dirty="0"/>
              <a:t>- повышение эффективного КПД за счет однородности потока на входе в турбину.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5809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 Чепец ВЮ</Template>
  <TotalTime>1735</TotalTime>
  <Words>304</Words>
  <Application>Microsoft Office PowerPoint</Application>
  <PresentationFormat>Широкоэкранный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Corbel</vt:lpstr>
      <vt:lpstr>Open Sans</vt:lpstr>
      <vt:lpstr>Wingdings 2</vt:lpstr>
      <vt:lpstr>Рама</vt:lpstr>
      <vt:lpstr>СНИЖЕНИЕ ВРЕДНЫХ ВЫБРОСОВ В ТЯГЕ ПОЕЗДОВ И МАЛОЭМИССИОННАЯ КАМЕРА СГОРАНИЯ ДЛЯ ДВИГАТЕЛЯ ГИБРИДНОГО ГАЗОТУРБОВОЗА «ПАВЛОВИЧ» </vt:lpstr>
      <vt:lpstr>1. Актуальность разработки</vt:lpstr>
      <vt:lpstr>2. Двигатель НК-361 для магистрального гибридного газотурбовоза ГТh «Павлович»</vt:lpstr>
      <vt:lpstr>3. Малоэмиссионная камера сгорания «Каскад»  (МКС «Каскад»)</vt:lpstr>
      <vt:lpstr>3.  Математичес-кая модель камеры сгорания МКС «Каскад»</vt:lpstr>
      <vt:lpstr>4. Результаты математического моделирования  камеры сгорания  «Каскад» (МКС «Каскад») для газотурбовоза ГТh «Павлович»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укрепление Российского государства</dc:title>
  <dc:creator>user</dc:creator>
  <cp:lastModifiedBy>Андрончев Иван Константинович</cp:lastModifiedBy>
  <cp:revision>103</cp:revision>
  <dcterms:created xsi:type="dcterms:W3CDTF">2018-10-22T11:46:11Z</dcterms:created>
  <dcterms:modified xsi:type="dcterms:W3CDTF">2020-12-08T13:52:23Z</dcterms:modified>
</cp:coreProperties>
</file>