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6"/>
  </p:notesMasterIdLst>
  <p:sldIdLst>
    <p:sldId id="263" r:id="rId2"/>
    <p:sldId id="267" r:id="rId3"/>
    <p:sldId id="1111" r:id="rId4"/>
    <p:sldId id="1121" r:id="rId5"/>
    <p:sldId id="1112" r:id="rId6"/>
    <p:sldId id="268" r:id="rId7"/>
    <p:sldId id="1113" r:id="rId8"/>
    <p:sldId id="1120" r:id="rId9"/>
    <p:sldId id="1116" r:id="rId10"/>
    <p:sldId id="280" r:id="rId11"/>
    <p:sldId id="1118" r:id="rId12"/>
    <p:sldId id="331" r:id="rId13"/>
    <p:sldId id="330" r:id="rId14"/>
    <p:sldId id="1119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Mont" panose="020B0604020202020204" charset="0"/>
      <p:regular r:id="rId23"/>
      <p:bold r:id="rId24"/>
    </p:embeddedFont>
    <p:embeddedFont>
      <p:font typeface="Mont Bold" panose="020B0604020202020204" charset="0"/>
      <p:bold r:id="rId25"/>
    </p:embeddedFont>
    <p:embeddedFont>
      <p:font typeface="Mont Heavy DEMO" panose="020B0604020202020204" charset="0"/>
      <p:bold r:id="rId26"/>
    </p:embeddedFont>
    <p:embeddedFont>
      <p:font typeface="Mont Light" panose="020B0604020202020204" charset="0"/>
      <p:regular r:id="rId27"/>
    </p:embeddedFont>
    <p:embeddedFont>
      <p:font typeface="Montserrat" panose="020B0604020202020204" charset="-52"/>
      <p:bold r:id="rId28"/>
      <p:italic r:id="rId2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2" userDrawn="1">
          <p15:clr>
            <a:srgbClr val="A4A3A4"/>
          </p15:clr>
        </p15:guide>
        <p15:guide id="2" pos="438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pos="2026" userDrawn="1">
          <p15:clr>
            <a:srgbClr val="A4A3A4"/>
          </p15:clr>
        </p15:guide>
        <p15:guide id="5" orient="horz" pos="1230" userDrawn="1">
          <p15:clr>
            <a:srgbClr val="A4A3A4"/>
          </p15:clr>
        </p15:guide>
        <p15:guide id="6" orient="horz" pos="232" userDrawn="1">
          <p15:clr>
            <a:srgbClr val="A4A3A4"/>
          </p15:clr>
        </p15:guide>
        <p15:guide id="7" orient="horz" pos="3861" userDrawn="1">
          <p15:clr>
            <a:srgbClr val="A4A3A4"/>
          </p15:clr>
        </p15:guide>
        <p15:guide id="8" pos="3341" userDrawn="1">
          <p15:clr>
            <a:srgbClr val="A4A3A4"/>
          </p15:clr>
        </p15:guide>
        <p15:guide id="9" pos="4634" userDrawn="1">
          <p15:clr>
            <a:srgbClr val="A4A3A4"/>
          </p15:clr>
        </p15:guide>
        <p15:guide id="10" pos="59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3E63"/>
    <a:srgbClr val="FFC000"/>
    <a:srgbClr val="002060"/>
    <a:srgbClr val="00B050"/>
    <a:srgbClr val="C50D42"/>
    <a:srgbClr val="0070C0"/>
    <a:srgbClr val="E32513"/>
    <a:srgbClr val="D9D9D9"/>
    <a:srgbClr val="DA8EDE"/>
    <a:srgbClr val="E2F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69" autoAdjust="0"/>
    <p:restoredTop sz="87174" autoAdjust="0"/>
  </p:normalViewPr>
  <p:slideViewPr>
    <p:cSldViewPr snapToGrid="0">
      <p:cViewPr varScale="1">
        <p:scale>
          <a:sx n="73" d="100"/>
          <a:sy n="73" d="100"/>
        </p:scale>
        <p:origin x="538" y="58"/>
      </p:cViewPr>
      <p:guideLst>
        <p:guide orient="horz" pos="1412"/>
        <p:guide pos="438"/>
        <p:guide orient="horz" pos="2160"/>
        <p:guide pos="2026"/>
        <p:guide orient="horz" pos="1230"/>
        <p:guide orient="horz" pos="232"/>
        <p:guide orient="horz" pos="3861"/>
        <p:guide pos="3341"/>
        <p:guide pos="4634"/>
        <p:guide pos="59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CA344-E7CA-9741-8CD6-7668211DF519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64A1BB-03F7-BE42-B7CE-CFF9FBE706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663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>
              <a:latin typeface="Mont" panose="00000700000000000000" pitchFamily="50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3315F-6546-4D35-947B-1C321621B85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677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D5C57-F561-4862-971B-08563E07FA7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439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D5C57-F561-4862-971B-08563E07FA7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014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>
              <a:latin typeface="Mont" panose="00000700000000000000" pitchFamily="50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3315F-6546-4D35-947B-1C321621B85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161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>
              <a:latin typeface="Mont" panose="00000700000000000000" pitchFamily="50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3315F-6546-4D35-947B-1C321621B85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158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4A1BB-03F7-BE42-B7CE-CFF9FBE706A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41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4A1BB-03F7-BE42-B7CE-CFF9FBE706A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474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82BFC-58CD-4413-810F-1C1D4B68174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147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575048-29F8-4192-A0AA-F34D864AE78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05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14DF9-B5DE-42B4-9769-411D69C878CB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8A9F-9647-4E02-B26F-4F38681434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982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14DF9-B5DE-42B4-9769-411D69C878CB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8A9F-9647-4E02-B26F-4F38681434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463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14DF9-B5DE-42B4-9769-411D69C878CB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8A9F-9647-4E02-B26F-4F38681434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422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CA6E68F-88F6-4276-86D6-45DE6F499D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1" y="0"/>
            <a:ext cx="12192000" cy="6886392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B45ACA0-4345-44EC-921C-5AE322111A70}"/>
              </a:ext>
            </a:extLst>
          </p:cNvPr>
          <p:cNvSpPr/>
          <p:nvPr userDrawn="1"/>
        </p:nvSpPr>
        <p:spPr>
          <a:xfrm>
            <a:off x="0" y="1"/>
            <a:ext cx="12192000" cy="6886392"/>
          </a:xfrm>
          <a:prstGeom prst="rect">
            <a:avLst/>
          </a:prstGeom>
          <a:gradFill>
            <a:gsLst>
              <a:gs pos="35000">
                <a:srgbClr val="F5F5F5">
                  <a:alpha val="95000"/>
                </a:srgbClr>
              </a:gs>
              <a:gs pos="100000">
                <a:srgbClr val="F6F6F6">
                  <a:alpha val="52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</p:spTree>
    <p:extLst>
      <p:ext uri="{BB962C8B-B14F-4D97-AF65-F5344CB8AC3E}">
        <p14:creationId xmlns:p14="http://schemas.microsoft.com/office/powerpoint/2010/main" val="818600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39418C0-FA65-4DC3-A1EC-9A7280EB9F2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914" y="6120778"/>
            <a:ext cx="1595164" cy="67383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F13E27-8CDE-41F6-B200-D272A45302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78121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85">
          <p15:clr>
            <a:srgbClr val="FBAE40"/>
          </p15:clr>
        </p15:guide>
        <p15:guide id="2" pos="126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39418C0-FA65-4DC3-A1EC-9A7280EB9F2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F13E27-8CDE-41F6-B200-D272A45302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858150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85">
          <p15:clr>
            <a:srgbClr val="FBAE40"/>
          </p15:clr>
        </p15:guide>
        <p15:guide id="2" pos="126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14DF9-B5DE-42B4-9769-411D69C878CB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8A9F-9647-4E02-B26F-4F38681434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385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14DF9-B5DE-42B4-9769-411D69C878CB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8A9F-9647-4E02-B26F-4F38681434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627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14DF9-B5DE-42B4-9769-411D69C878CB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8A9F-9647-4E02-B26F-4F38681434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576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14DF9-B5DE-42B4-9769-411D69C878CB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8A9F-9647-4E02-B26F-4F38681434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665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14DF9-B5DE-42B4-9769-411D69C878CB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8A9F-9647-4E02-B26F-4F38681434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829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14DF9-B5DE-42B4-9769-411D69C878CB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8A9F-9647-4E02-B26F-4F38681434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036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14DF9-B5DE-42B4-9769-411D69C878CB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8A9F-9647-4E02-B26F-4F38681434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227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14DF9-B5DE-42B4-9769-411D69C878CB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8A9F-9647-4E02-B26F-4F38681434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313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14DF9-B5DE-42B4-9769-411D69C878CB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C8A9F-9647-4E02-B26F-4F38681434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82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18" Type="http://schemas.openxmlformats.org/officeDocument/2006/relationships/image" Target="../media/image40.jpe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jpeg"/><Relationship Id="rId17" Type="http://schemas.openxmlformats.org/officeDocument/2006/relationships/image" Target="../media/image39.jpe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11" Type="http://schemas.openxmlformats.org/officeDocument/2006/relationships/image" Target="../media/image33.jpeg"/><Relationship Id="rId5" Type="http://schemas.openxmlformats.org/officeDocument/2006/relationships/image" Target="../media/image27.png"/><Relationship Id="rId15" Type="http://schemas.openxmlformats.org/officeDocument/2006/relationships/image" Target="../media/image3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Relationship Id="rId1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495" y="309263"/>
            <a:ext cx="2470230" cy="1043448"/>
          </a:xfrm>
          <a:prstGeom prst="rect">
            <a:avLst/>
          </a:prstGeom>
        </p:spPr>
      </p:pic>
      <p:sp>
        <p:nvSpPr>
          <p:cNvPr id="152" name="Прямоугольник 151"/>
          <p:cNvSpPr/>
          <p:nvPr/>
        </p:nvSpPr>
        <p:spPr>
          <a:xfrm>
            <a:off x="939893" y="1834233"/>
            <a:ext cx="107186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Mont Bold" panose="00000900000000000000" pitchFamily="50" charset="0"/>
              </a:rPr>
              <a:t>КОРПОРАТИВНАЯ СРЕДА НЕПРЕРЫВНОГО РАЗВИТИЯ КАК ЭЛЕМЕНТ КОМФОРТНОЙ СРЕДЫ ОБИТАНИЯ СОВРЕМЕННОГО ОБЩЕСТВА</a:t>
            </a:r>
            <a:endParaRPr lang="ru-RU" sz="3600" dirty="0">
              <a:solidFill>
                <a:srgbClr val="C00000"/>
              </a:solidFill>
              <a:latin typeface="Mont Bold" panose="00000900000000000000" pitchFamily="50" charset="0"/>
            </a:endParaRPr>
          </a:p>
        </p:txBody>
      </p:sp>
      <p:sp>
        <p:nvSpPr>
          <p:cNvPr id="153" name="Прямоугольник 152"/>
          <p:cNvSpPr/>
          <p:nvPr/>
        </p:nvSpPr>
        <p:spPr>
          <a:xfrm>
            <a:off x="978444" y="4524978"/>
            <a:ext cx="8623025" cy="9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14" dirty="0">
                <a:solidFill>
                  <a:srgbClr val="002060"/>
                </a:solidFill>
                <a:latin typeface="Mont Bold" panose="00000900000000000000" pitchFamily="50" charset="0"/>
              </a:rPr>
              <a:t>Андрей </a:t>
            </a:r>
            <a:r>
              <a:rPr lang="ru-RU" sz="1814" dirty="0" err="1">
                <a:solidFill>
                  <a:srgbClr val="002060"/>
                </a:solidFill>
                <a:latin typeface="Mont Bold" panose="00000900000000000000" pitchFamily="50" charset="0"/>
              </a:rPr>
              <a:t>Шобанов</a:t>
            </a:r>
            <a:r>
              <a:rPr lang="ru-RU" sz="1814" dirty="0">
                <a:solidFill>
                  <a:srgbClr val="002060"/>
                </a:solidFill>
                <a:latin typeface="Mont Bold" panose="00000900000000000000" pitchFamily="50" charset="0"/>
              </a:rPr>
              <a:t>, </a:t>
            </a:r>
            <a:br>
              <a:rPr lang="ru-RU" sz="1814" dirty="0">
                <a:solidFill>
                  <a:srgbClr val="002060"/>
                </a:solidFill>
                <a:latin typeface="Mont Bold" panose="00000900000000000000" pitchFamily="50" charset="0"/>
              </a:rPr>
            </a:br>
            <a:r>
              <a:rPr lang="ru-RU" sz="1814" dirty="0">
                <a:solidFill>
                  <a:srgbClr val="002060"/>
                </a:solidFill>
                <a:latin typeface="Mont" panose="00000700000000000000" pitchFamily="50" charset="0"/>
              </a:rPr>
              <a:t>заместитель директора по научно-методической работе </a:t>
            </a:r>
            <a:br>
              <a:rPr lang="ru-RU" sz="1814" dirty="0">
                <a:solidFill>
                  <a:srgbClr val="002060"/>
                </a:solidFill>
                <a:latin typeface="Mont" panose="00000700000000000000" pitchFamily="50" charset="0"/>
              </a:rPr>
            </a:br>
            <a:r>
              <a:rPr lang="ru-RU" sz="1814" dirty="0">
                <a:solidFill>
                  <a:srgbClr val="002060"/>
                </a:solidFill>
                <a:latin typeface="Mont" panose="00000700000000000000" pitchFamily="50" charset="0"/>
              </a:rPr>
              <a:t>АНО ДПО «Корпоративный университет РЖД»</a:t>
            </a:r>
          </a:p>
        </p:txBody>
      </p:sp>
      <p:pic>
        <p:nvPicPr>
          <p:cNvPr id="154" name="Рисунок 153">
            <a:extLst>
              <a:ext uri="{FF2B5EF4-FFF2-40B4-BE49-F238E27FC236}">
                <a16:creationId xmlns:a16="http://schemas.microsoft.com/office/drawing/2014/main" id="{81122134-06C1-4524-B9D2-635B907031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96432" y="0"/>
            <a:ext cx="1326195" cy="1462267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A4688EF4-8223-4B26-BDF4-51166CBDE268}"/>
              </a:ext>
            </a:extLst>
          </p:cNvPr>
          <p:cNvGrpSpPr/>
          <p:nvPr/>
        </p:nvGrpSpPr>
        <p:grpSpPr>
          <a:xfrm>
            <a:off x="-1082585" y="6246544"/>
            <a:ext cx="19050003" cy="393244"/>
            <a:chOff x="-1082585" y="6246544"/>
            <a:chExt cx="19050003" cy="393244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-1082585" y="6246544"/>
              <a:ext cx="9506860" cy="393244"/>
              <a:chOff x="672974" y="6936726"/>
              <a:chExt cx="9334472" cy="402661"/>
            </a:xfrm>
          </p:grpSpPr>
          <p:grpSp>
            <p:nvGrpSpPr>
              <p:cNvPr id="2" name="Группа 1"/>
              <p:cNvGrpSpPr/>
              <p:nvPr/>
            </p:nvGrpSpPr>
            <p:grpSpPr>
              <a:xfrm>
                <a:off x="672974" y="6936726"/>
                <a:ext cx="4647697" cy="402661"/>
                <a:chOff x="672974" y="6936726"/>
                <a:chExt cx="4647697" cy="402661"/>
              </a:xfrm>
            </p:grpSpPr>
            <p:sp>
              <p:nvSpPr>
                <p:cNvPr id="59" name="Freeform 5"/>
                <p:cNvSpPr>
                  <a:spLocks noEditPoints="1"/>
                </p:cNvSpPr>
                <p:nvPr/>
              </p:nvSpPr>
              <p:spPr bwMode="auto">
                <a:xfrm>
                  <a:off x="4936764" y="6936726"/>
                  <a:ext cx="383907" cy="385010"/>
                </a:xfrm>
                <a:custGeom>
                  <a:avLst/>
                  <a:gdLst>
                    <a:gd name="T0" fmla="*/ 100 w 200"/>
                    <a:gd name="T1" fmla="*/ 200 h 200"/>
                    <a:gd name="T2" fmla="*/ 61 w 200"/>
                    <a:gd name="T3" fmla="*/ 192 h 200"/>
                    <a:gd name="T4" fmla="*/ 30 w 200"/>
                    <a:gd name="T5" fmla="*/ 170 h 200"/>
                    <a:gd name="T6" fmla="*/ 8 w 200"/>
                    <a:gd name="T7" fmla="*/ 139 h 200"/>
                    <a:gd name="T8" fmla="*/ 0 w 200"/>
                    <a:gd name="T9" fmla="*/ 100 h 200"/>
                    <a:gd name="T10" fmla="*/ 8 w 200"/>
                    <a:gd name="T11" fmla="*/ 61 h 200"/>
                    <a:gd name="T12" fmla="*/ 30 w 200"/>
                    <a:gd name="T13" fmla="*/ 30 h 200"/>
                    <a:gd name="T14" fmla="*/ 61 w 200"/>
                    <a:gd name="T15" fmla="*/ 8 h 200"/>
                    <a:gd name="T16" fmla="*/ 100 w 200"/>
                    <a:gd name="T17" fmla="*/ 0 h 200"/>
                    <a:gd name="T18" fmla="*/ 139 w 200"/>
                    <a:gd name="T19" fmla="*/ 8 h 200"/>
                    <a:gd name="T20" fmla="*/ 170 w 200"/>
                    <a:gd name="T21" fmla="*/ 30 h 200"/>
                    <a:gd name="T22" fmla="*/ 192 w 200"/>
                    <a:gd name="T23" fmla="*/ 61 h 200"/>
                    <a:gd name="T24" fmla="*/ 200 w 200"/>
                    <a:gd name="T25" fmla="*/ 100 h 200"/>
                    <a:gd name="T26" fmla="*/ 192 w 200"/>
                    <a:gd name="T27" fmla="*/ 139 h 200"/>
                    <a:gd name="T28" fmla="*/ 170 w 200"/>
                    <a:gd name="T29" fmla="*/ 170 h 200"/>
                    <a:gd name="T30" fmla="*/ 139 w 200"/>
                    <a:gd name="T31" fmla="*/ 192 h 200"/>
                    <a:gd name="T32" fmla="*/ 100 w 200"/>
                    <a:gd name="T33" fmla="*/ 200 h 200"/>
                    <a:gd name="T34" fmla="*/ 100 w 200"/>
                    <a:gd name="T35" fmla="*/ 40 h 200"/>
                    <a:gd name="T36" fmla="*/ 40 w 200"/>
                    <a:gd name="T37" fmla="*/ 100 h 200"/>
                    <a:gd name="T38" fmla="*/ 100 w 200"/>
                    <a:gd name="T39" fmla="*/ 160 h 200"/>
                    <a:gd name="T40" fmla="*/ 160 w 200"/>
                    <a:gd name="T41" fmla="*/ 100 h 200"/>
                    <a:gd name="T42" fmla="*/ 100 w 200"/>
                    <a:gd name="T43" fmla="*/ 40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00" h="200">
                      <a:moveTo>
                        <a:pt x="100" y="200"/>
                      </a:moveTo>
                      <a:cubicBezTo>
                        <a:pt x="87" y="200"/>
                        <a:pt x="74" y="197"/>
                        <a:pt x="61" y="192"/>
                      </a:cubicBezTo>
                      <a:cubicBezTo>
                        <a:pt x="49" y="187"/>
                        <a:pt x="39" y="180"/>
                        <a:pt x="30" y="170"/>
                      </a:cubicBezTo>
                      <a:cubicBezTo>
                        <a:pt x="20" y="161"/>
                        <a:pt x="13" y="151"/>
                        <a:pt x="8" y="139"/>
                      </a:cubicBezTo>
                      <a:cubicBezTo>
                        <a:pt x="3" y="126"/>
                        <a:pt x="0" y="113"/>
                        <a:pt x="0" y="100"/>
                      </a:cubicBezTo>
                      <a:cubicBezTo>
                        <a:pt x="0" y="87"/>
                        <a:pt x="3" y="73"/>
                        <a:pt x="8" y="61"/>
                      </a:cubicBezTo>
                      <a:cubicBezTo>
                        <a:pt x="13" y="49"/>
                        <a:pt x="20" y="39"/>
                        <a:pt x="30" y="30"/>
                      </a:cubicBezTo>
                      <a:cubicBezTo>
                        <a:pt x="39" y="20"/>
                        <a:pt x="49" y="13"/>
                        <a:pt x="61" y="8"/>
                      </a:cubicBezTo>
                      <a:cubicBezTo>
                        <a:pt x="74" y="3"/>
                        <a:pt x="87" y="0"/>
                        <a:pt x="100" y="0"/>
                      </a:cubicBezTo>
                      <a:cubicBezTo>
                        <a:pt x="113" y="0"/>
                        <a:pt x="127" y="3"/>
                        <a:pt x="139" y="8"/>
                      </a:cubicBezTo>
                      <a:cubicBezTo>
                        <a:pt x="151" y="13"/>
                        <a:pt x="161" y="20"/>
                        <a:pt x="170" y="30"/>
                      </a:cubicBezTo>
                      <a:cubicBezTo>
                        <a:pt x="180" y="39"/>
                        <a:pt x="187" y="49"/>
                        <a:pt x="192" y="61"/>
                      </a:cubicBezTo>
                      <a:cubicBezTo>
                        <a:pt x="197" y="73"/>
                        <a:pt x="200" y="87"/>
                        <a:pt x="200" y="100"/>
                      </a:cubicBezTo>
                      <a:cubicBezTo>
                        <a:pt x="200" y="113"/>
                        <a:pt x="197" y="126"/>
                        <a:pt x="192" y="139"/>
                      </a:cubicBezTo>
                      <a:cubicBezTo>
                        <a:pt x="187" y="151"/>
                        <a:pt x="180" y="161"/>
                        <a:pt x="170" y="170"/>
                      </a:cubicBezTo>
                      <a:cubicBezTo>
                        <a:pt x="161" y="180"/>
                        <a:pt x="151" y="187"/>
                        <a:pt x="139" y="192"/>
                      </a:cubicBezTo>
                      <a:cubicBezTo>
                        <a:pt x="127" y="197"/>
                        <a:pt x="113" y="200"/>
                        <a:pt x="100" y="200"/>
                      </a:cubicBezTo>
                      <a:close/>
                      <a:moveTo>
                        <a:pt x="100" y="40"/>
                      </a:moveTo>
                      <a:cubicBezTo>
                        <a:pt x="67" y="40"/>
                        <a:pt x="40" y="67"/>
                        <a:pt x="40" y="100"/>
                      </a:cubicBezTo>
                      <a:cubicBezTo>
                        <a:pt x="40" y="133"/>
                        <a:pt x="67" y="160"/>
                        <a:pt x="100" y="160"/>
                      </a:cubicBezTo>
                      <a:cubicBezTo>
                        <a:pt x="133" y="160"/>
                        <a:pt x="160" y="133"/>
                        <a:pt x="160" y="100"/>
                      </a:cubicBezTo>
                      <a:cubicBezTo>
                        <a:pt x="160" y="67"/>
                        <a:pt x="133" y="40"/>
                        <a:pt x="100" y="40"/>
                      </a:cubicBez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33"/>
                </a:p>
              </p:txBody>
            </p:sp>
            <p:sp>
              <p:nvSpPr>
                <p:cNvPr id="60" name="Freeform 6"/>
                <p:cNvSpPr>
                  <a:spLocks/>
                </p:cNvSpPr>
                <p:nvPr/>
              </p:nvSpPr>
              <p:spPr bwMode="auto">
                <a:xfrm>
                  <a:off x="4489977" y="6936726"/>
                  <a:ext cx="142311" cy="385010"/>
                </a:xfrm>
                <a:custGeom>
                  <a:avLst/>
                  <a:gdLst>
                    <a:gd name="T0" fmla="*/ 129 w 129"/>
                    <a:gd name="T1" fmla="*/ 349 h 349"/>
                    <a:gd name="T2" fmla="*/ 0 w 129"/>
                    <a:gd name="T3" fmla="*/ 349 h 349"/>
                    <a:gd name="T4" fmla="*/ 0 w 129"/>
                    <a:gd name="T5" fmla="*/ 0 h 349"/>
                    <a:gd name="T6" fmla="*/ 129 w 129"/>
                    <a:gd name="T7" fmla="*/ 0 h 349"/>
                    <a:gd name="T8" fmla="*/ 129 w 129"/>
                    <a:gd name="T9" fmla="*/ 69 h 349"/>
                    <a:gd name="T10" fmla="*/ 68 w 129"/>
                    <a:gd name="T11" fmla="*/ 69 h 349"/>
                    <a:gd name="T12" fmla="*/ 68 w 129"/>
                    <a:gd name="T13" fmla="*/ 279 h 349"/>
                    <a:gd name="T14" fmla="*/ 129 w 129"/>
                    <a:gd name="T15" fmla="*/ 279 h 349"/>
                    <a:gd name="T16" fmla="*/ 129 w 129"/>
                    <a:gd name="T17" fmla="*/ 349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9" h="349">
                      <a:moveTo>
                        <a:pt x="129" y="349"/>
                      </a:moveTo>
                      <a:lnTo>
                        <a:pt x="0" y="349"/>
                      </a:lnTo>
                      <a:lnTo>
                        <a:pt x="0" y="0"/>
                      </a:lnTo>
                      <a:lnTo>
                        <a:pt x="129" y="0"/>
                      </a:lnTo>
                      <a:lnTo>
                        <a:pt x="129" y="69"/>
                      </a:lnTo>
                      <a:lnTo>
                        <a:pt x="68" y="69"/>
                      </a:lnTo>
                      <a:lnTo>
                        <a:pt x="68" y="279"/>
                      </a:lnTo>
                      <a:lnTo>
                        <a:pt x="129" y="279"/>
                      </a:lnTo>
                      <a:lnTo>
                        <a:pt x="129" y="349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33"/>
                </a:p>
              </p:txBody>
            </p:sp>
            <p:sp>
              <p:nvSpPr>
                <p:cNvPr id="61" name="Freeform 7"/>
                <p:cNvSpPr>
                  <a:spLocks/>
                </p:cNvSpPr>
                <p:nvPr/>
              </p:nvSpPr>
              <p:spPr bwMode="auto">
                <a:xfrm>
                  <a:off x="4730470" y="6936726"/>
                  <a:ext cx="142311" cy="385010"/>
                </a:xfrm>
                <a:custGeom>
                  <a:avLst/>
                  <a:gdLst>
                    <a:gd name="T0" fmla="*/ 129 w 129"/>
                    <a:gd name="T1" fmla="*/ 349 h 349"/>
                    <a:gd name="T2" fmla="*/ 0 w 129"/>
                    <a:gd name="T3" fmla="*/ 349 h 349"/>
                    <a:gd name="T4" fmla="*/ 0 w 129"/>
                    <a:gd name="T5" fmla="*/ 279 h 349"/>
                    <a:gd name="T6" fmla="*/ 61 w 129"/>
                    <a:gd name="T7" fmla="*/ 279 h 349"/>
                    <a:gd name="T8" fmla="*/ 61 w 129"/>
                    <a:gd name="T9" fmla="*/ 69 h 349"/>
                    <a:gd name="T10" fmla="*/ 0 w 129"/>
                    <a:gd name="T11" fmla="*/ 69 h 349"/>
                    <a:gd name="T12" fmla="*/ 0 w 129"/>
                    <a:gd name="T13" fmla="*/ 0 h 349"/>
                    <a:gd name="T14" fmla="*/ 129 w 129"/>
                    <a:gd name="T15" fmla="*/ 0 h 349"/>
                    <a:gd name="T16" fmla="*/ 129 w 129"/>
                    <a:gd name="T17" fmla="*/ 349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9" h="349">
                      <a:moveTo>
                        <a:pt x="129" y="349"/>
                      </a:moveTo>
                      <a:lnTo>
                        <a:pt x="0" y="349"/>
                      </a:lnTo>
                      <a:lnTo>
                        <a:pt x="0" y="279"/>
                      </a:lnTo>
                      <a:lnTo>
                        <a:pt x="61" y="279"/>
                      </a:lnTo>
                      <a:lnTo>
                        <a:pt x="61" y="69"/>
                      </a:lnTo>
                      <a:lnTo>
                        <a:pt x="0" y="69"/>
                      </a:lnTo>
                      <a:lnTo>
                        <a:pt x="0" y="0"/>
                      </a:lnTo>
                      <a:lnTo>
                        <a:pt x="129" y="0"/>
                      </a:lnTo>
                      <a:lnTo>
                        <a:pt x="129" y="349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33"/>
                </a:p>
              </p:txBody>
            </p:sp>
            <p:sp>
              <p:nvSpPr>
                <p:cNvPr id="62" name="Line 18"/>
                <p:cNvSpPr>
                  <a:spLocks noChangeShapeType="1"/>
                </p:cNvSpPr>
                <p:nvPr/>
              </p:nvSpPr>
              <p:spPr bwMode="auto">
                <a:xfrm>
                  <a:off x="2054155" y="7148537"/>
                  <a:ext cx="0" cy="0"/>
                </a:xfrm>
                <a:prstGeom prst="line">
                  <a:avLst/>
                </a:prstGeom>
                <a:solidFill>
                  <a:srgbClr val="002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33"/>
                </a:p>
              </p:txBody>
            </p:sp>
            <p:sp>
              <p:nvSpPr>
                <p:cNvPr id="63" name="Line 19"/>
                <p:cNvSpPr>
                  <a:spLocks noChangeShapeType="1"/>
                </p:cNvSpPr>
                <p:nvPr/>
              </p:nvSpPr>
              <p:spPr bwMode="auto">
                <a:xfrm>
                  <a:off x="2054155" y="7148537"/>
                  <a:ext cx="0" cy="0"/>
                </a:xfrm>
                <a:prstGeom prst="line">
                  <a:avLst/>
                </a:prstGeom>
                <a:solidFill>
                  <a:srgbClr val="002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33"/>
                </a:p>
              </p:txBody>
            </p:sp>
            <p:sp>
              <p:nvSpPr>
                <p:cNvPr id="64" name="Freeform 21"/>
                <p:cNvSpPr>
                  <a:spLocks/>
                </p:cNvSpPr>
                <p:nvPr/>
              </p:nvSpPr>
              <p:spPr bwMode="auto">
                <a:xfrm>
                  <a:off x="3585369" y="6937830"/>
                  <a:ext cx="234978" cy="383907"/>
                </a:xfrm>
                <a:custGeom>
                  <a:avLst/>
                  <a:gdLst>
                    <a:gd name="T0" fmla="*/ 74 w 213"/>
                    <a:gd name="T1" fmla="*/ 348 h 348"/>
                    <a:gd name="T2" fmla="*/ 0 w 213"/>
                    <a:gd name="T3" fmla="*/ 348 h 348"/>
                    <a:gd name="T4" fmla="*/ 140 w 213"/>
                    <a:gd name="T5" fmla="*/ 0 h 348"/>
                    <a:gd name="T6" fmla="*/ 213 w 213"/>
                    <a:gd name="T7" fmla="*/ 0 h 348"/>
                    <a:gd name="T8" fmla="*/ 74 w 213"/>
                    <a:gd name="T9" fmla="*/ 348 h 3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3" h="348">
                      <a:moveTo>
                        <a:pt x="74" y="348"/>
                      </a:moveTo>
                      <a:lnTo>
                        <a:pt x="0" y="348"/>
                      </a:lnTo>
                      <a:lnTo>
                        <a:pt x="140" y="0"/>
                      </a:lnTo>
                      <a:lnTo>
                        <a:pt x="213" y="0"/>
                      </a:lnTo>
                      <a:lnTo>
                        <a:pt x="74" y="348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33"/>
                </a:p>
              </p:txBody>
            </p:sp>
            <p:sp>
              <p:nvSpPr>
                <p:cNvPr id="65" name="Freeform 22"/>
                <p:cNvSpPr>
                  <a:spLocks/>
                </p:cNvSpPr>
                <p:nvPr/>
              </p:nvSpPr>
              <p:spPr bwMode="auto">
                <a:xfrm>
                  <a:off x="3437543" y="6937830"/>
                  <a:ext cx="234978" cy="383907"/>
                </a:xfrm>
                <a:custGeom>
                  <a:avLst/>
                  <a:gdLst>
                    <a:gd name="T0" fmla="*/ 73 w 213"/>
                    <a:gd name="T1" fmla="*/ 348 h 348"/>
                    <a:gd name="T2" fmla="*/ 0 w 213"/>
                    <a:gd name="T3" fmla="*/ 348 h 348"/>
                    <a:gd name="T4" fmla="*/ 140 w 213"/>
                    <a:gd name="T5" fmla="*/ 0 h 348"/>
                    <a:gd name="T6" fmla="*/ 213 w 213"/>
                    <a:gd name="T7" fmla="*/ 0 h 348"/>
                    <a:gd name="T8" fmla="*/ 73 w 213"/>
                    <a:gd name="T9" fmla="*/ 348 h 3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3" h="348">
                      <a:moveTo>
                        <a:pt x="73" y="348"/>
                      </a:moveTo>
                      <a:lnTo>
                        <a:pt x="0" y="348"/>
                      </a:lnTo>
                      <a:lnTo>
                        <a:pt x="140" y="0"/>
                      </a:lnTo>
                      <a:lnTo>
                        <a:pt x="213" y="0"/>
                      </a:lnTo>
                      <a:lnTo>
                        <a:pt x="73" y="348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33"/>
                </a:p>
              </p:txBody>
            </p:sp>
            <p:sp>
              <p:nvSpPr>
                <p:cNvPr id="66" name="Freeform 23"/>
                <p:cNvSpPr>
                  <a:spLocks/>
                </p:cNvSpPr>
                <p:nvPr/>
              </p:nvSpPr>
              <p:spPr bwMode="auto">
                <a:xfrm>
                  <a:off x="2163370" y="7134196"/>
                  <a:ext cx="398248" cy="187540"/>
                </a:xfrm>
                <a:custGeom>
                  <a:avLst/>
                  <a:gdLst>
                    <a:gd name="T0" fmla="*/ 159 w 207"/>
                    <a:gd name="T1" fmla="*/ 0 h 97"/>
                    <a:gd name="T2" fmla="*/ 114 w 207"/>
                    <a:gd name="T3" fmla="*/ 29 h 97"/>
                    <a:gd name="T4" fmla="*/ 93 w 207"/>
                    <a:gd name="T5" fmla="*/ 29 h 97"/>
                    <a:gd name="T6" fmla="*/ 49 w 207"/>
                    <a:gd name="T7" fmla="*/ 0 h 97"/>
                    <a:gd name="T8" fmla="*/ 0 w 207"/>
                    <a:gd name="T9" fmla="*/ 48 h 97"/>
                    <a:gd name="T10" fmla="*/ 49 w 207"/>
                    <a:gd name="T11" fmla="*/ 97 h 97"/>
                    <a:gd name="T12" fmla="*/ 93 w 207"/>
                    <a:gd name="T13" fmla="*/ 68 h 97"/>
                    <a:gd name="T14" fmla="*/ 114 w 207"/>
                    <a:gd name="T15" fmla="*/ 68 h 97"/>
                    <a:gd name="T16" fmla="*/ 159 w 207"/>
                    <a:gd name="T17" fmla="*/ 97 h 97"/>
                    <a:gd name="T18" fmla="*/ 207 w 207"/>
                    <a:gd name="T19" fmla="*/ 48 h 97"/>
                    <a:gd name="T20" fmla="*/ 159 w 207"/>
                    <a:gd name="T21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07" h="97">
                      <a:moveTo>
                        <a:pt x="159" y="0"/>
                      </a:moveTo>
                      <a:cubicBezTo>
                        <a:pt x="139" y="0"/>
                        <a:pt x="122" y="12"/>
                        <a:pt x="114" y="29"/>
                      </a:cubicBezTo>
                      <a:cubicBezTo>
                        <a:pt x="93" y="29"/>
                        <a:pt x="93" y="29"/>
                        <a:pt x="93" y="29"/>
                      </a:cubicBezTo>
                      <a:cubicBezTo>
                        <a:pt x="86" y="12"/>
                        <a:pt x="69" y="0"/>
                        <a:pt x="49" y="0"/>
                      </a:cubicBezTo>
                      <a:cubicBezTo>
                        <a:pt x="22" y="0"/>
                        <a:pt x="0" y="22"/>
                        <a:pt x="0" y="48"/>
                      </a:cubicBezTo>
                      <a:cubicBezTo>
                        <a:pt x="0" y="75"/>
                        <a:pt x="22" y="97"/>
                        <a:pt x="49" y="97"/>
                      </a:cubicBezTo>
                      <a:cubicBezTo>
                        <a:pt x="69" y="97"/>
                        <a:pt x="86" y="85"/>
                        <a:pt x="93" y="68"/>
                      </a:cubicBezTo>
                      <a:cubicBezTo>
                        <a:pt x="114" y="68"/>
                        <a:pt x="114" y="68"/>
                        <a:pt x="114" y="68"/>
                      </a:cubicBezTo>
                      <a:cubicBezTo>
                        <a:pt x="122" y="85"/>
                        <a:pt x="139" y="97"/>
                        <a:pt x="159" y="97"/>
                      </a:cubicBezTo>
                      <a:cubicBezTo>
                        <a:pt x="185" y="97"/>
                        <a:pt x="207" y="75"/>
                        <a:pt x="207" y="48"/>
                      </a:cubicBezTo>
                      <a:cubicBezTo>
                        <a:pt x="207" y="22"/>
                        <a:pt x="185" y="0"/>
                        <a:pt x="159" y="0"/>
                      </a:cubicBez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33"/>
                </a:p>
              </p:txBody>
            </p:sp>
            <p:sp>
              <p:nvSpPr>
                <p:cNvPr id="67" name="Rectangle 24"/>
                <p:cNvSpPr>
                  <a:spLocks noChangeArrowheads="1"/>
                </p:cNvSpPr>
                <p:nvPr/>
              </p:nvSpPr>
              <p:spPr bwMode="auto">
                <a:xfrm>
                  <a:off x="2173299" y="6937830"/>
                  <a:ext cx="381700" cy="75016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33"/>
                </a:p>
              </p:txBody>
            </p:sp>
            <p:grpSp>
              <p:nvGrpSpPr>
                <p:cNvPr id="68" name="Группа 67"/>
                <p:cNvGrpSpPr/>
                <p:nvPr/>
              </p:nvGrpSpPr>
              <p:grpSpPr>
                <a:xfrm>
                  <a:off x="3854545" y="6937830"/>
                  <a:ext cx="558209" cy="383907"/>
                  <a:chOff x="6853075" y="4649516"/>
                  <a:chExt cx="1018123" cy="700212"/>
                </a:xfrm>
                <a:solidFill>
                  <a:srgbClr val="002060"/>
                </a:solidFill>
              </p:grpSpPr>
              <p:sp>
                <p:nvSpPr>
                  <p:cNvPr id="101" name="Freeform 20"/>
                  <p:cNvSpPr>
                    <a:spLocks/>
                  </p:cNvSpPr>
                  <p:nvPr/>
                </p:nvSpPr>
                <p:spPr bwMode="auto">
                  <a:xfrm>
                    <a:off x="7657915" y="4649516"/>
                    <a:ext cx="213283" cy="327973"/>
                  </a:xfrm>
                  <a:custGeom>
                    <a:avLst/>
                    <a:gdLst>
                      <a:gd name="T0" fmla="*/ 40 w 106"/>
                      <a:gd name="T1" fmla="*/ 163 h 163"/>
                      <a:gd name="T2" fmla="*/ 0 w 106"/>
                      <a:gd name="T3" fmla="*/ 84 h 163"/>
                      <a:gd name="T4" fmla="*/ 33 w 106"/>
                      <a:gd name="T5" fmla="*/ 0 h 163"/>
                      <a:gd name="T6" fmla="*/ 106 w 106"/>
                      <a:gd name="T7" fmla="*/ 0 h 163"/>
                      <a:gd name="T8" fmla="*/ 40 w 106"/>
                      <a:gd name="T9" fmla="*/ 163 h 1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6" h="163">
                        <a:moveTo>
                          <a:pt x="40" y="163"/>
                        </a:moveTo>
                        <a:lnTo>
                          <a:pt x="0" y="84"/>
                        </a:lnTo>
                        <a:lnTo>
                          <a:pt x="33" y="0"/>
                        </a:lnTo>
                        <a:lnTo>
                          <a:pt x="106" y="0"/>
                        </a:lnTo>
                        <a:lnTo>
                          <a:pt x="40" y="16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102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6853075" y="4649516"/>
                    <a:ext cx="305839" cy="303828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103" name="Oval 26"/>
                  <p:cNvSpPr>
                    <a:spLocks noChangeArrowheads="1"/>
                  </p:cNvSpPr>
                  <p:nvPr/>
                </p:nvSpPr>
                <p:spPr bwMode="auto">
                  <a:xfrm>
                    <a:off x="7251471" y="4649516"/>
                    <a:ext cx="301815" cy="303828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104" name="Oval 27"/>
                  <p:cNvSpPr>
                    <a:spLocks noChangeArrowheads="1"/>
                  </p:cNvSpPr>
                  <p:nvPr/>
                </p:nvSpPr>
                <p:spPr bwMode="auto">
                  <a:xfrm>
                    <a:off x="6853075" y="5043888"/>
                    <a:ext cx="305839" cy="30584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105" name="Oval 28"/>
                  <p:cNvSpPr>
                    <a:spLocks noChangeArrowheads="1"/>
                  </p:cNvSpPr>
                  <p:nvPr/>
                </p:nvSpPr>
                <p:spPr bwMode="auto">
                  <a:xfrm>
                    <a:off x="7251471" y="5043888"/>
                    <a:ext cx="301815" cy="30584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</p:grpSp>
            <p:grpSp>
              <p:nvGrpSpPr>
                <p:cNvPr id="69" name="Группа 68"/>
                <p:cNvGrpSpPr/>
                <p:nvPr/>
              </p:nvGrpSpPr>
              <p:grpSpPr>
                <a:xfrm>
                  <a:off x="3002890" y="6937830"/>
                  <a:ext cx="492018" cy="383906"/>
                  <a:chOff x="5299733" y="4649516"/>
                  <a:chExt cx="897397" cy="700211"/>
                </a:xfrm>
                <a:solidFill>
                  <a:srgbClr val="002060"/>
                </a:solidFill>
              </p:grpSpPr>
              <p:sp>
                <p:nvSpPr>
                  <p:cNvPr id="81" name="Freeform 29"/>
                  <p:cNvSpPr>
                    <a:spLocks/>
                  </p:cNvSpPr>
                  <p:nvPr/>
                </p:nvSpPr>
                <p:spPr bwMode="auto">
                  <a:xfrm>
                    <a:off x="6106585" y="4649516"/>
                    <a:ext cx="90545" cy="136823"/>
                  </a:xfrm>
                  <a:custGeom>
                    <a:avLst/>
                    <a:gdLst>
                      <a:gd name="T0" fmla="*/ 12 w 45"/>
                      <a:gd name="T1" fmla="*/ 0 h 68"/>
                      <a:gd name="T2" fmla="*/ 45 w 45"/>
                      <a:gd name="T3" fmla="*/ 0 h 68"/>
                      <a:gd name="T4" fmla="*/ 17 w 45"/>
                      <a:gd name="T5" fmla="*/ 68 h 68"/>
                      <a:gd name="T6" fmla="*/ 0 w 45"/>
                      <a:gd name="T7" fmla="*/ 33 h 68"/>
                      <a:gd name="T8" fmla="*/ 12 w 45"/>
                      <a:gd name="T9" fmla="*/ 0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68">
                        <a:moveTo>
                          <a:pt x="12" y="0"/>
                        </a:moveTo>
                        <a:lnTo>
                          <a:pt x="45" y="0"/>
                        </a:lnTo>
                        <a:lnTo>
                          <a:pt x="17" y="68"/>
                        </a:lnTo>
                        <a:lnTo>
                          <a:pt x="0" y="33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82" name="Freeform 30"/>
                  <p:cNvSpPr>
                    <a:spLocks/>
                  </p:cNvSpPr>
                  <p:nvPr/>
                </p:nvSpPr>
                <p:spPr bwMode="auto">
                  <a:xfrm>
                    <a:off x="6030125" y="4836641"/>
                    <a:ext cx="90545" cy="136823"/>
                  </a:xfrm>
                  <a:custGeom>
                    <a:avLst/>
                    <a:gdLst>
                      <a:gd name="T0" fmla="*/ 14 w 45"/>
                      <a:gd name="T1" fmla="*/ 0 h 68"/>
                      <a:gd name="T2" fmla="*/ 45 w 45"/>
                      <a:gd name="T3" fmla="*/ 0 h 68"/>
                      <a:gd name="T4" fmla="*/ 19 w 45"/>
                      <a:gd name="T5" fmla="*/ 68 h 68"/>
                      <a:gd name="T6" fmla="*/ 0 w 45"/>
                      <a:gd name="T7" fmla="*/ 35 h 68"/>
                      <a:gd name="T8" fmla="*/ 14 w 45"/>
                      <a:gd name="T9" fmla="*/ 0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68">
                        <a:moveTo>
                          <a:pt x="14" y="0"/>
                        </a:moveTo>
                        <a:lnTo>
                          <a:pt x="45" y="0"/>
                        </a:lnTo>
                        <a:lnTo>
                          <a:pt x="19" y="68"/>
                        </a:lnTo>
                        <a:lnTo>
                          <a:pt x="0" y="35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83" name="Freeform 31"/>
                  <p:cNvSpPr>
                    <a:spLocks/>
                  </p:cNvSpPr>
                  <p:nvPr/>
                </p:nvSpPr>
                <p:spPr bwMode="auto">
                  <a:xfrm>
                    <a:off x="5955678" y="5021754"/>
                    <a:ext cx="90545" cy="138836"/>
                  </a:xfrm>
                  <a:custGeom>
                    <a:avLst/>
                    <a:gdLst>
                      <a:gd name="T0" fmla="*/ 14 w 45"/>
                      <a:gd name="T1" fmla="*/ 0 h 69"/>
                      <a:gd name="T2" fmla="*/ 45 w 45"/>
                      <a:gd name="T3" fmla="*/ 0 h 69"/>
                      <a:gd name="T4" fmla="*/ 17 w 45"/>
                      <a:gd name="T5" fmla="*/ 69 h 69"/>
                      <a:gd name="T6" fmla="*/ 0 w 45"/>
                      <a:gd name="T7" fmla="*/ 35 h 69"/>
                      <a:gd name="T8" fmla="*/ 14 w 45"/>
                      <a:gd name="T9" fmla="*/ 0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69">
                        <a:moveTo>
                          <a:pt x="14" y="0"/>
                        </a:moveTo>
                        <a:lnTo>
                          <a:pt x="45" y="0"/>
                        </a:lnTo>
                        <a:lnTo>
                          <a:pt x="17" y="69"/>
                        </a:lnTo>
                        <a:lnTo>
                          <a:pt x="0" y="35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84" name="Freeform 32"/>
                  <p:cNvSpPr>
                    <a:spLocks/>
                  </p:cNvSpPr>
                  <p:nvPr/>
                </p:nvSpPr>
                <p:spPr bwMode="auto">
                  <a:xfrm>
                    <a:off x="5881229" y="5208880"/>
                    <a:ext cx="92557" cy="140847"/>
                  </a:xfrm>
                  <a:custGeom>
                    <a:avLst/>
                    <a:gdLst>
                      <a:gd name="T0" fmla="*/ 13 w 46"/>
                      <a:gd name="T1" fmla="*/ 0 h 70"/>
                      <a:gd name="T2" fmla="*/ 46 w 46"/>
                      <a:gd name="T3" fmla="*/ 0 h 70"/>
                      <a:gd name="T4" fmla="*/ 18 w 46"/>
                      <a:gd name="T5" fmla="*/ 70 h 70"/>
                      <a:gd name="T6" fmla="*/ 0 w 46"/>
                      <a:gd name="T7" fmla="*/ 35 h 70"/>
                      <a:gd name="T8" fmla="*/ 13 w 46"/>
                      <a:gd name="T9" fmla="*/ 0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" h="70">
                        <a:moveTo>
                          <a:pt x="13" y="0"/>
                        </a:moveTo>
                        <a:lnTo>
                          <a:pt x="46" y="0"/>
                        </a:lnTo>
                        <a:lnTo>
                          <a:pt x="18" y="70"/>
                        </a:lnTo>
                        <a:lnTo>
                          <a:pt x="0" y="35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85" name="Freeform 33"/>
                  <p:cNvSpPr>
                    <a:spLocks/>
                  </p:cNvSpPr>
                  <p:nvPr/>
                </p:nvSpPr>
                <p:spPr bwMode="auto">
                  <a:xfrm>
                    <a:off x="5959702" y="4649516"/>
                    <a:ext cx="90545" cy="136823"/>
                  </a:xfrm>
                  <a:custGeom>
                    <a:avLst/>
                    <a:gdLst>
                      <a:gd name="T0" fmla="*/ 14 w 45"/>
                      <a:gd name="T1" fmla="*/ 0 h 68"/>
                      <a:gd name="T2" fmla="*/ 45 w 45"/>
                      <a:gd name="T3" fmla="*/ 0 h 68"/>
                      <a:gd name="T4" fmla="*/ 19 w 45"/>
                      <a:gd name="T5" fmla="*/ 68 h 68"/>
                      <a:gd name="T6" fmla="*/ 0 w 45"/>
                      <a:gd name="T7" fmla="*/ 33 h 68"/>
                      <a:gd name="T8" fmla="*/ 14 w 45"/>
                      <a:gd name="T9" fmla="*/ 0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68">
                        <a:moveTo>
                          <a:pt x="14" y="0"/>
                        </a:moveTo>
                        <a:lnTo>
                          <a:pt x="45" y="0"/>
                        </a:lnTo>
                        <a:lnTo>
                          <a:pt x="19" y="68"/>
                        </a:lnTo>
                        <a:lnTo>
                          <a:pt x="0" y="33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86" name="Freeform 34"/>
                  <p:cNvSpPr>
                    <a:spLocks/>
                  </p:cNvSpPr>
                  <p:nvPr/>
                </p:nvSpPr>
                <p:spPr bwMode="auto">
                  <a:xfrm>
                    <a:off x="5885253" y="4836641"/>
                    <a:ext cx="90545" cy="136823"/>
                  </a:xfrm>
                  <a:custGeom>
                    <a:avLst/>
                    <a:gdLst>
                      <a:gd name="T0" fmla="*/ 14 w 45"/>
                      <a:gd name="T1" fmla="*/ 0 h 68"/>
                      <a:gd name="T2" fmla="*/ 45 w 45"/>
                      <a:gd name="T3" fmla="*/ 0 h 68"/>
                      <a:gd name="T4" fmla="*/ 18 w 45"/>
                      <a:gd name="T5" fmla="*/ 68 h 68"/>
                      <a:gd name="T6" fmla="*/ 0 w 45"/>
                      <a:gd name="T7" fmla="*/ 35 h 68"/>
                      <a:gd name="T8" fmla="*/ 14 w 45"/>
                      <a:gd name="T9" fmla="*/ 0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68">
                        <a:moveTo>
                          <a:pt x="14" y="0"/>
                        </a:moveTo>
                        <a:lnTo>
                          <a:pt x="45" y="0"/>
                        </a:lnTo>
                        <a:lnTo>
                          <a:pt x="18" y="68"/>
                        </a:lnTo>
                        <a:lnTo>
                          <a:pt x="0" y="35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87" name="Freeform 35"/>
                  <p:cNvSpPr>
                    <a:spLocks/>
                  </p:cNvSpPr>
                  <p:nvPr/>
                </p:nvSpPr>
                <p:spPr bwMode="auto">
                  <a:xfrm>
                    <a:off x="5810806" y="5021754"/>
                    <a:ext cx="92557" cy="138836"/>
                  </a:xfrm>
                  <a:custGeom>
                    <a:avLst/>
                    <a:gdLst>
                      <a:gd name="T0" fmla="*/ 13 w 46"/>
                      <a:gd name="T1" fmla="*/ 0 h 69"/>
                      <a:gd name="T2" fmla="*/ 46 w 46"/>
                      <a:gd name="T3" fmla="*/ 0 h 69"/>
                      <a:gd name="T4" fmla="*/ 18 w 46"/>
                      <a:gd name="T5" fmla="*/ 69 h 69"/>
                      <a:gd name="T6" fmla="*/ 0 w 46"/>
                      <a:gd name="T7" fmla="*/ 35 h 69"/>
                      <a:gd name="T8" fmla="*/ 13 w 46"/>
                      <a:gd name="T9" fmla="*/ 0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" h="69">
                        <a:moveTo>
                          <a:pt x="13" y="0"/>
                        </a:moveTo>
                        <a:lnTo>
                          <a:pt x="46" y="0"/>
                        </a:lnTo>
                        <a:lnTo>
                          <a:pt x="18" y="69"/>
                        </a:lnTo>
                        <a:lnTo>
                          <a:pt x="0" y="35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88" name="Freeform 36"/>
                  <p:cNvSpPr>
                    <a:spLocks/>
                  </p:cNvSpPr>
                  <p:nvPr/>
                </p:nvSpPr>
                <p:spPr bwMode="auto">
                  <a:xfrm>
                    <a:off x="5734347" y="5208880"/>
                    <a:ext cx="90545" cy="140847"/>
                  </a:xfrm>
                  <a:custGeom>
                    <a:avLst/>
                    <a:gdLst>
                      <a:gd name="T0" fmla="*/ 14 w 45"/>
                      <a:gd name="T1" fmla="*/ 0 h 70"/>
                      <a:gd name="T2" fmla="*/ 45 w 45"/>
                      <a:gd name="T3" fmla="*/ 0 h 70"/>
                      <a:gd name="T4" fmla="*/ 19 w 45"/>
                      <a:gd name="T5" fmla="*/ 70 h 70"/>
                      <a:gd name="T6" fmla="*/ 0 w 45"/>
                      <a:gd name="T7" fmla="*/ 35 h 70"/>
                      <a:gd name="T8" fmla="*/ 14 w 45"/>
                      <a:gd name="T9" fmla="*/ 0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70">
                        <a:moveTo>
                          <a:pt x="14" y="0"/>
                        </a:moveTo>
                        <a:lnTo>
                          <a:pt x="45" y="0"/>
                        </a:lnTo>
                        <a:lnTo>
                          <a:pt x="19" y="70"/>
                        </a:lnTo>
                        <a:lnTo>
                          <a:pt x="0" y="35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89" name="Freeform 37"/>
                  <p:cNvSpPr>
                    <a:spLocks/>
                  </p:cNvSpPr>
                  <p:nvPr/>
                </p:nvSpPr>
                <p:spPr bwMode="auto">
                  <a:xfrm>
                    <a:off x="5814831" y="4649516"/>
                    <a:ext cx="92557" cy="136823"/>
                  </a:xfrm>
                  <a:custGeom>
                    <a:avLst/>
                    <a:gdLst>
                      <a:gd name="T0" fmla="*/ 14 w 46"/>
                      <a:gd name="T1" fmla="*/ 0 h 68"/>
                      <a:gd name="T2" fmla="*/ 46 w 46"/>
                      <a:gd name="T3" fmla="*/ 0 h 68"/>
                      <a:gd name="T4" fmla="*/ 18 w 46"/>
                      <a:gd name="T5" fmla="*/ 68 h 68"/>
                      <a:gd name="T6" fmla="*/ 0 w 46"/>
                      <a:gd name="T7" fmla="*/ 33 h 68"/>
                      <a:gd name="T8" fmla="*/ 14 w 46"/>
                      <a:gd name="T9" fmla="*/ 0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" h="68">
                        <a:moveTo>
                          <a:pt x="14" y="0"/>
                        </a:moveTo>
                        <a:lnTo>
                          <a:pt x="46" y="0"/>
                        </a:lnTo>
                        <a:lnTo>
                          <a:pt x="18" y="68"/>
                        </a:lnTo>
                        <a:lnTo>
                          <a:pt x="0" y="33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90" name="Freeform 38"/>
                  <p:cNvSpPr>
                    <a:spLocks/>
                  </p:cNvSpPr>
                  <p:nvPr/>
                </p:nvSpPr>
                <p:spPr bwMode="auto">
                  <a:xfrm>
                    <a:off x="5738371" y="4836641"/>
                    <a:ext cx="94569" cy="136823"/>
                  </a:xfrm>
                  <a:custGeom>
                    <a:avLst/>
                    <a:gdLst>
                      <a:gd name="T0" fmla="*/ 14 w 47"/>
                      <a:gd name="T1" fmla="*/ 0 h 68"/>
                      <a:gd name="T2" fmla="*/ 47 w 47"/>
                      <a:gd name="T3" fmla="*/ 0 h 68"/>
                      <a:gd name="T4" fmla="*/ 19 w 47"/>
                      <a:gd name="T5" fmla="*/ 68 h 68"/>
                      <a:gd name="T6" fmla="*/ 0 w 47"/>
                      <a:gd name="T7" fmla="*/ 35 h 68"/>
                      <a:gd name="T8" fmla="*/ 14 w 47"/>
                      <a:gd name="T9" fmla="*/ 0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7" h="68">
                        <a:moveTo>
                          <a:pt x="14" y="0"/>
                        </a:moveTo>
                        <a:lnTo>
                          <a:pt x="47" y="0"/>
                        </a:lnTo>
                        <a:lnTo>
                          <a:pt x="19" y="68"/>
                        </a:lnTo>
                        <a:lnTo>
                          <a:pt x="0" y="35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91" name="Freeform 39"/>
                  <p:cNvSpPr>
                    <a:spLocks/>
                  </p:cNvSpPr>
                  <p:nvPr/>
                </p:nvSpPr>
                <p:spPr bwMode="auto">
                  <a:xfrm>
                    <a:off x="5663922" y="5021754"/>
                    <a:ext cx="92557" cy="138836"/>
                  </a:xfrm>
                  <a:custGeom>
                    <a:avLst/>
                    <a:gdLst>
                      <a:gd name="T0" fmla="*/ 14 w 46"/>
                      <a:gd name="T1" fmla="*/ 0 h 69"/>
                      <a:gd name="T2" fmla="*/ 46 w 46"/>
                      <a:gd name="T3" fmla="*/ 0 h 69"/>
                      <a:gd name="T4" fmla="*/ 18 w 46"/>
                      <a:gd name="T5" fmla="*/ 69 h 69"/>
                      <a:gd name="T6" fmla="*/ 0 w 46"/>
                      <a:gd name="T7" fmla="*/ 35 h 69"/>
                      <a:gd name="T8" fmla="*/ 14 w 46"/>
                      <a:gd name="T9" fmla="*/ 0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" h="69">
                        <a:moveTo>
                          <a:pt x="14" y="0"/>
                        </a:moveTo>
                        <a:lnTo>
                          <a:pt x="46" y="0"/>
                        </a:lnTo>
                        <a:lnTo>
                          <a:pt x="18" y="69"/>
                        </a:lnTo>
                        <a:lnTo>
                          <a:pt x="0" y="35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92" name="Freeform 40"/>
                  <p:cNvSpPr>
                    <a:spLocks/>
                  </p:cNvSpPr>
                  <p:nvPr/>
                </p:nvSpPr>
                <p:spPr bwMode="auto">
                  <a:xfrm>
                    <a:off x="5591487" y="5208880"/>
                    <a:ext cx="90545" cy="140847"/>
                  </a:xfrm>
                  <a:custGeom>
                    <a:avLst/>
                    <a:gdLst>
                      <a:gd name="T0" fmla="*/ 14 w 45"/>
                      <a:gd name="T1" fmla="*/ 0 h 70"/>
                      <a:gd name="T2" fmla="*/ 45 w 45"/>
                      <a:gd name="T3" fmla="*/ 0 h 70"/>
                      <a:gd name="T4" fmla="*/ 17 w 45"/>
                      <a:gd name="T5" fmla="*/ 70 h 70"/>
                      <a:gd name="T6" fmla="*/ 0 w 45"/>
                      <a:gd name="T7" fmla="*/ 35 h 70"/>
                      <a:gd name="T8" fmla="*/ 14 w 45"/>
                      <a:gd name="T9" fmla="*/ 0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70">
                        <a:moveTo>
                          <a:pt x="14" y="0"/>
                        </a:moveTo>
                        <a:lnTo>
                          <a:pt x="45" y="0"/>
                        </a:lnTo>
                        <a:lnTo>
                          <a:pt x="17" y="70"/>
                        </a:lnTo>
                        <a:lnTo>
                          <a:pt x="0" y="35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93" name="Freeform 41"/>
                  <p:cNvSpPr>
                    <a:spLocks/>
                  </p:cNvSpPr>
                  <p:nvPr/>
                </p:nvSpPr>
                <p:spPr bwMode="auto">
                  <a:xfrm>
                    <a:off x="5667947" y="4649516"/>
                    <a:ext cx="90545" cy="136823"/>
                  </a:xfrm>
                  <a:custGeom>
                    <a:avLst/>
                    <a:gdLst>
                      <a:gd name="T0" fmla="*/ 14 w 45"/>
                      <a:gd name="T1" fmla="*/ 0 h 68"/>
                      <a:gd name="T2" fmla="*/ 45 w 45"/>
                      <a:gd name="T3" fmla="*/ 0 h 68"/>
                      <a:gd name="T4" fmla="*/ 19 w 45"/>
                      <a:gd name="T5" fmla="*/ 68 h 68"/>
                      <a:gd name="T6" fmla="*/ 0 w 45"/>
                      <a:gd name="T7" fmla="*/ 33 h 68"/>
                      <a:gd name="T8" fmla="*/ 14 w 45"/>
                      <a:gd name="T9" fmla="*/ 0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68">
                        <a:moveTo>
                          <a:pt x="14" y="0"/>
                        </a:moveTo>
                        <a:lnTo>
                          <a:pt x="45" y="0"/>
                        </a:lnTo>
                        <a:lnTo>
                          <a:pt x="19" y="68"/>
                        </a:lnTo>
                        <a:lnTo>
                          <a:pt x="0" y="33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94" name="Freeform 42"/>
                  <p:cNvSpPr>
                    <a:spLocks/>
                  </p:cNvSpPr>
                  <p:nvPr/>
                </p:nvSpPr>
                <p:spPr bwMode="auto">
                  <a:xfrm>
                    <a:off x="5593499" y="4836641"/>
                    <a:ext cx="92557" cy="136823"/>
                  </a:xfrm>
                  <a:custGeom>
                    <a:avLst/>
                    <a:gdLst>
                      <a:gd name="T0" fmla="*/ 14 w 46"/>
                      <a:gd name="T1" fmla="*/ 0 h 68"/>
                      <a:gd name="T2" fmla="*/ 46 w 46"/>
                      <a:gd name="T3" fmla="*/ 0 h 68"/>
                      <a:gd name="T4" fmla="*/ 18 w 46"/>
                      <a:gd name="T5" fmla="*/ 68 h 68"/>
                      <a:gd name="T6" fmla="*/ 0 w 46"/>
                      <a:gd name="T7" fmla="*/ 35 h 68"/>
                      <a:gd name="T8" fmla="*/ 14 w 46"/>
                      <a:gd name="T9" fmla="*/ 0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" h="68">
                        <a:moveTo>
                          <a:pt x="14" y="0"/>
                        </a:moveTo>
                        <a:lnTo>
                          <a:pt x="46" y="0"/>
                        </a:lnTo>
                        <a:lnTo>
                          <a:pt x="18" y="68"/>
                        </a:lnTo>
                        <a:lnTo>
                          <a:pt x="0" y="35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95" name="Freeform 43"/>
                  <p:cNvSpPr>
                    <a:spLocks/>
                  </p:cNvSpPr>
                  <p:nvPr/>
                </p:nvSpPr>
                <p:spPr bwMode="auto">
                  <a:xfrm>
                    <a:off x="5521064" y="5021754"/>
                    <a:ext cx="90545" cy="138836"/>
                  </a:xfrm>
                  <a:custGeom>
                    <a:avLst/>
                    <a:gdLst>
                      <a:gd name="T0" fmla="*/ 12 w 45"/>
                      <a:gd name="T1" fmla="*/ 0 h 69"/>
                      <a:gd name="T2" fmla="*/ 45 w 45"/>
                      <a:gd name="T3" fmla="*/ 0 h 69"/>
                      <a:gd name="T4" fmla="*/ 17 w 45"/>
                      <a:gd name="T5" fmla="*/ 69 h 69"/>
                      <a:gd name="T6" fmla="*/ 0 w 45"/>
                      <a:gd name="T7" fmla="*/ 35 h 69"/>
                      <a:gd name="T8" fmla="*/ 12 w 45"/>
                      <a:gd name="T9" fmla="*/ 0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69">
                        <a:moveTo>
                          <a:pt x="12" y="0"/>
                        </a:moveTo>
                        <a:lnTo>
                          <a:pt x="45" y="0"/>
                        </a:lnTo>
                        <a:lnTo>
                          <a:pt x="17" y="69"/>
                        </a:lnTo>
                        <a:lnTo>
                          <a:pt x="0" y="35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96" name="Freeform 44"/>
                  <p:cNvSpPr>
                    <a:spLocks/>
                  </p:cNvSpPr>
                  <p:nvPr/>
                </p:nvSpPr>
                <p:spPr bwMode="auto">
                  <a:xfrm>
                    <a:off x="5442591" y="5208880"/>
                    <a:ext cx="92557" cy="140847"/>
                  </a:xfrm>
                  <a:custGeom>
                    <a:avLst/>
                    <a:gdLst>
                      <a:gd name="T0" fmla="*/ 14 w 46"/>
                      <a:gd name="T1" fmla="*/ 0 h 70"/>
                      <a:gd name="T2" fmla="*/ 46 w 46"/>
                      <a:gd name="T3" fmla="*/ 0 h 70"/>
                      <a:gd name="T4" fmla="*/ 20 w 46"/>
                      <a:gd name="T5" fmla="*/ 70 h 70"/>
                      <a:gd name="T6" fmla="*/ 0 w 46"/>
                      <a:gd name="T7" fmla="*/ 35 h 70"/>
                      <a:gd name="T8" fmla="*/ 14 w 46"/>
                      <a:gd name="T9" fmla="*/ 0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" h="70">
                        <a:moveTo>
                          <a:pt x="14" y="0"/>
                        </a:moveTo>
                        <a:lnTo>
                          <a:pt x="46" y="0"/>
                        </a:lnTo>
                        <a:lnTo>
                          <a:pt x="20" y="70"/>
                        </a:lnTo>
                        <a:lnTo>
                          <a:pt x="0" y="35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97" name="Freeform 45"/>
                  <p:cNvSpPr>
                    <a:spLocks/>
                  </p:cNvSpPr>
                  <p:nvPr/>
                </p:nvSpPr>
                <p:spPr bwMode="auto">
                  <a:xfrm>
                    <a:off x="5523075" y="4649516"/>
                    <a:ext cx="92557" cy="136823"/>
                  </a:xfrm>
                  <a:custGeom>
                    <a:avLst/>
                    <a:gdLst>
                      <a:gd name="T0" fmla="*/ 14 w 46"/>
                      <a:gd name="T1" fmla="*/ 0 h 68"/>
                      <a:gd name="T2" fmla="*/ 46 w 46"/>
                      <a:gd name="T3" fmla="*/ 0 h 68"/>
                      <a:gd name="T4" fmla="*/ 18 w 46"/>
                      <a:gd name="T5" fmla="*/ 68 h 68"/>
                      <a:gd name="T6" fmla="*/ 0 w 46"/>
                      <a:gd name="T7" fmla="*/ 33 h 68"/>
                      <a:gd name="T8" fmla="*/ 14 w 46"/>
                      <a:gd name="T9" fmla="*/ 0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" h="68">
                        <a:moveTo>
                          <a:pt x="14" y="0"/>
                        </a:moveTo>
                        <a:lnTo>
                          <a:pt x="46" y="0"/>
                        </a:lnTo>
                        <a:lnTo>
                          <a:pt x="18" y="68"/>
                        </a:lnTo>
                        <a:lnTo>
                          <a:pt x="0" y="33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98" name="Freeform 46"/>
                  <p:cNvSpPr>
                    <a:spLocks/>
                  </p:cNvSpPr>
                  <p:nvPr/>
                </p:nvSpPr>
                <p:spPr bwMode="auto">
                  <a:xfrm>
                    <a:off x="5450640" y="4836641"/>
                    <a:ext cx="90545" cy="136823"/>
                  </a:xfrm>
                  <a:custGeom>
                    <a:avLst/>
                    <a:gdLst>
                      <a:gd name="T0" fmla="*/ 12 w 45"/>
                      <a:gd name="T1" fmla="*/ 0 h 68"/>
                      <a:gd name="T2" fmla="*/ 45 w 45"/>
                      <a:gd name="T3" fmla="*/ 0 h 68"/>
                      <a:gd name="T4" fmla="*/ 17 w 45"/>
                      <a:gd name="T5" fmla="*/ 68 h 68"/>
                      <a:gd name="T6" fmla="*/ 0 w 45"/>
                      <a:gd name="T7" fmla="*/ 35 h 68"/>
                      <a:gd name="T8" fmla="*/ 12 w 45"/>
                      <a:gd name="T9" fmla="*/ 0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68">
                        <a:moveTo>
                          <a:pt x="12" y="0"/>
                        </a:moveTo>
                        <a:lnTo>
                          <a:pt x="45" y="0"/>
                        </a:lnTo>
                        <a:lnTo>
                          <a:pt x="17" y="68"/>
                        </a:lnTo>
                        <a:lnTo>
                          <a:pt x="0" y="35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99" name="Freeform 47"/>
                  <p:cNvSpPr>
                    <a:spLocks/>
                  </p:cNvSpPr>
                  <p:nvPr/>
                </p:nvSpPr>
                <p:spPr bwMode="auto">
                  <a:xfrm>
                    <a:off x="5372168" y="5021754"/>
                    <a:ext cx="92557" cy="138836"/>
                  </a:xfrm>
                  <a:custGeom>
                    <a:avLst/>
                    <a:gdLst>
                      <a:gd name="T0" fmla="*/ 14 w 46"/>
                      <a:gd name="T1" fmla="*/ 0 h 69"/>
                      <a:gd name="T2" fmla="*/ 46 w 46"/>
                      <a:gd name="T3" fmla="*/ 0 h 69"/>
                      <a:gd name="T4" fmla="*/ 20 w 46"/>
                      <a:gd name="T5" fmla="*/ 69 h 69"/>
                      <a:gd name="T6" fmla="*/ 0 w 46"/>
                      <a:gd name="T7" fmla="*/ 35 h 69"/>
                      <a:gd name="T8" fmla="*/ 14 w 46"/>
                      <a:gd name="T9" fmla="*/ 0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" h="69">
                        <a:moveTo>
                          <a:pt x="14" y="0"/>
                        </a:moveTo>
                        <a:lnTo>
                          <a:pt x="46" y="0"/>
                        </a:lnTo>
                        <a:lnTo>
                          <a:pt x="20" y="69"/>
                        </a:lnTo>
                        <a:lnTo>
                          <a:pt x="0" y="35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100" name="Freeform 48"/>
                  <p:cNvSpPr>
                    <a:spLocks/>
                  </p:cNvSpPr>
                  <p:nvPr/>
                </p:nvSpPr>
                <p:spPr bwMode="auto">
                  <a:xfrm>
                    <a:off x="5299733" y="5208880"/>
                    <a:ext cx="90545" cy="140847"/>
                  </a:xfrm>
                  <a:custGeom>
                    <a:avLst/>
                    <a:gdLst>
                      <a:gd name="T0" fmla="*/ 14 w 45"/>
                      <a:gd name="T1" fmla="*/ 0 h 70"/>
                      <a:gd name="T2" fmla="*/ 45 w 45"/>
                      <a:gd name="T3" fmla="*/ 0 h 70"/>
                      <a:gd name="T4" fmla="*/ 17 w 45"/>
                      <a:gd name="T5" fmla="*/ 70 h 70"/>
                      <a:gd name="T6" fmla="*/ 0 w 45"/>
                      <a:gd name="T7" fmla="*/ 35 h 70"/>
                      <a:gd name="T8" fmla="*/ 14 w 45"/>
                      <a:gd name="T9" fmla="*/ 0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70">
                        <a:moveTo>
                          <a:pt x="14" y="0"/>
                        </a:moveTo>
                        <a:lnTo>
                          <a:pt x="45" y="0"/>
                        </a:lnTo>
                        <a:lnTo>
                          <a:pt x="17" y="70"/>
                        </a:lnTo>
                        <a:lnTo>
                          <a:pt x="0" y="35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</p:grpSp>
            <p:sp>
              <p:nvSpPr>
                <p:cNvPr id="70" name="Freeform 49"/>
                <p:cNvSpPr>
                  <a:spLocks/>
                </p:cNvSpPr>
                <p:nvPr/>
              </p:nvSpPr>
              <p:spPr bwMode="auto">
                <a:xfrm>
                  <a:off x="2659801" y="6937830"/>
                  <a:ext cx="273589" cy="383907"/>
                </a:xfrm>
                <a:custGeom>
                  <a:avLst/>
                  <a:gdLst>
                    <a:gd name="T0" fmla="*/ 208 w 248"/>
                    <a:gd name="T1" fmla="*/ 348 h 348"/>
                    <a:gd name="T2" fmla="*/ 135 w 248"/>
                    <a:gd name="T3" fmla="*/ 348 h 348"/>
                    <a:gd name="T4" fmla="*/ 173 w 248"/>
                    <a:gd name="T5" fmla="*/ 252 h 348"/>
                    <a:gd name="T6" fmla="*/ 77 w 248"/>
                    <a:gd name="T7" fmla="*/ 68 h 348"/>
                    <a:gd name="T8" fmla="*/ 0 w 248"/>
                    <a:gd name="T9" fmla="*/ 68 h 348"/>
                    <a:gd name="T10" fmla="*/ 0 w 248"/>
                    <a:gd name="T11" fmla="*/ 0 h 348"/>
                    <a:gd name="T12" fmla="*/ 117 w 248"/>
                    <a:gd name="T13" fmla="*/ 0 h 348"/>
                    <a:gd name="T14" fmla="*/ 123 w 248"/>
                    <a:gd name="T15" fmla="*/ 0 h 348"/>
                    <a:gd name="T16" fmla="*/ 248 w 248"/>
                    <a:gd name="T17" fmla="*/ 247 h 348"/>
                    <a:gd name="T18" fmla="*/ 208 w 248"/>
                    <a:gd name="T19" fmla="*/ 348 h 3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8" h="348">
                      <a:moveTo>
                        <a:pt x="208" y="348"/>
                      </a:moveTo>
                      <a:lnTo>
                        <a:pt x="135" y="348"/>
                      </a:lnTo>
                      <a:lnTo>
                        <a:pt x="173" y="252"/>
                      </a:lnTo>
                      <a:lnTo>
                        <a:pt x="77" y="68"/>
                      </a:lnTo>
                      <a:lnTo>
                        <a:pt x="0" y="68"/>
                      </a:lnTo>
                      <a:lnTo>
                        <a:pt x="0" y="0"/>
                      </a:lnTo>
                      <a:lnTo>
                        <a:pt x="117" y="0"/>
                      </a:lnTo>
                      <a:lnTo>
                        <a:pt x="123" y="0"/>
                      </a:lnTo>
                      <a:lnTo>
                        <a:pt x="248" y="247"/>
                      </a:lnTo>
                      <a:lnTo>
                        <a:pt x="208" y="348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33"/>
                </a:p>
              </p:txBody>
            </p:sp>
            <p:sp>
              <p:nvSpPr>
                <p:cNvPr id="71" name="Freeform 50"/>
                <p:cNvSpPr>
                  <a:spLocks/>
                </p:cNvSpPr>
                <p:nvPr/>
              </p:nvSpPr>
              <p:spPr bwMode="auto">
                <a:xfrm>
                  <a:off x="2923461" y="6937830"/>
                  <a:ext cx="118040" cy="129073"/>
                </a:xfrm>
                <a:custGeom>
                  <a:avLst/>
                  <a:gdLst>
                    <a:gd name="T0" fmla="*/ 60 w 107"/>
                    <a:gd name="T1" fmla="*/ 117 h 117"/>
                    <a:gd name="T2" fmla="*/ 0 w 107"/>
                    <a:gd name="T3" fmla="*/ 0 h 117"/>
                    <a:gd name="T4" fmla="*/ 107 w 107"/>
                    <a:gd name="T5" fmla="*/ 0 h 117"/>
                    <a:gd name="T6" fmla="*/ 60 w 107"/>
                    <a:gd name="T7" fmla="*/ 11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7" h="117">
                      <a:moveTo>
                        <a:pt x="60" y="117"/>
                      </a:moveTo>
                      <a:lnTo>
                        <a:pt x="0" y="0"/>
                      </a:lnTo>
                      <a:lnTo>
                        <a:pt x="107" y="0"/>
                      </a:lnTo>
                      <a:lnTo>
                        <a:pt x="60" y="117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33"/>
                </a:p>
              </p:txBody>
            </p:sp>
            <p:sp>
              <p:nvSpPr>
                <p:cNvPr id="72" name="Freeform 51"/>
                <p:cNvSpPr>
                  <a:spLocks/>
                </p:cNvSpPr>
                <p:nvPr/>
              </p:nvSpPr>
              <p:spPr bwMode="auto">
                <a:xfrm>
                  <a:off x="672974" y="6937830"/>
                  <a:ext cx="370669" cy="401557"/>
                </a:xfrm>
                <a:custGeom>
                  <a:avLst/>
                  <a:gdLst>
                    <a:gd name="T0" fmla="*/ 336 w 336"/>
                    <a:gd name="T1" fmla="*/ 149 h 364"/>
                    <a:gd name="T2" fmla="*/ 160 w 336"/>
                    <a:gd name="T3" fmla="*/ 149 h 364"/>
                    <a:gd name="T4" fmla="*/ 54 w 336"/>
                    <a:gd name="T5" fmla="*/ 0 h 364"/>
                    <a:gd name="T6" fmla="*/ 0 w 336"/>
                    <a:gd name="T7" fmla="*/ 40 h 364"/>
                    <a:gd name="T8" fmla="*/ 101 w 336"/>
                    <a:gd name="T9" fmla="*/ 182 h 364"/>
                    <a:gd name="T10" fmla="*/ 0 w 336"/>
                    <a:gd name="T11" fmla="*/ 324 h 364"/>
                    <a:gd name="T12" fmla="*/ 54 w 336"/>
                    <a:gd name="T13" fmla="*/ 364 h 364"/>
                    <a:gd name="T14" fmla="*/ 160 w 336"/>
                    <a:gd name="T15" fmla="*/ 217 h 364"/>
                    <a:gd name="T16" fmla="*/ 336 w 336"/>
                    <a:gd name="T17" fmla="*/ 217 h 364"/>
                    <a:gd name="T18" fmla="*/ 336 w 336"/>
                    <a:gd name="T19" fmla="*/ 149 h 3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36" h="364">
                      <a:moveTo>
                        <a:pt x="336" y="149"/>
                      </a:moveTo>
                      <a:lnTo>
                        <a:pt x="160" y="149"/>
                      </a:lnTo>
                      <a:lnTo>
                        <a:pt x="54" y="0"/>
                      </a:lnTo>
                      <a:lnTo>
                        <a:pt x="0" y="40"/>
                      </a:lnTo>
                      <a:lnTo>
                        <a:pt x="101" y="182"/>
                      </a:lnTo>
                      <a:lnTo>
                        <a:pt x="0" y="324"/>
                      </a:lnTo>
                      <a:lnTo>
                        <a:pt x="54" y="364"/>
                      </a:lnTo>
                      <a:lnTo>
                        <a:pt x="160" y="217"/>
                      </a:lnTo>
                      <a:lnTo>
                        <a:pt x="336" y="217"/>
                      </a:lnTo>
                      <a:lnTo>
                        <a:pt x="336" y="149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33"/>
                </a:p>
              </p:txBody>
            </p:sp>
            <p:sp>
              <p:nvSpPr>
                <p:cNvPr id="73" name="Freeform 52"/>
                <p:cNvSpPr>
                  <a:spLocks/>
                </p:cNvSpPr>
                <p:nvPr/>
              </p:nvSpPr>
              <p:spPr bwMode="auto">
                <a:xfrm>
                  <a:off x="1201398" y="6937830"/>
                  <a:ext cx="227255" cy="381700"/>
                </a:xfrm>
                <a:custGeom>
                  <a:avLst/>
                  <a:gdLst>
                    <a:gd name="T0" fmla="*/ 166 w 206"/>
                    <a:gd name="T1" fmla="*/ 346 h 346"/>
                    <a:gd name="T2" fmla="*/ 93 w 206"/>
                    <a:gd name="T3" fmla="*/ 346 h 346"/>
                    <a:gd name="T4" fmla="*/ 131 w 206"/>
                    <a:gd name="T5" fmla="*/ 250 h 346"/>
                    <a:gd name="T6" fmla="*/ 0 w 206"/>
                    <a:gd name="T7" fmla="*/ 0 h 346"/>
                    <a:gd name="T8" fmla="*/ 77 w 206"/>
                    <a:gd name="T9" fmla="*/ 0 h 346"/>
                    <a:gd name="T10" fmla="*/ 82 w 206"/>
                    <a:gd name="T11" fmla="*/ 0 h 346"/>
                    <a:gd name="T12" fmla="*/ 206 w 206"/>
                    <a:gd name="T13" fmla="*/ 247 h 346"/>
                    <a:gd name="T14" fmla="*/ 166 w 206"/>
                    <a:gd name="T15" fmla="*/ 346 h 3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06" h="346">
                      <a:moveTo>
                        <a:pt x="166" y="346"/>
                      </a:moveTo>
                      <a:lnTo>
                        <a:pt x="93" y="346"/>
                      </a:lnTo>
                      <a:lnTo>
                        <a:pt x="131" y="250"/>
                      </a:lnTo>
                      <a:lnTo>
                        <a:pt x="0" y="0"/>
                      </a:lnTo>
                      <a:lnTo>
                        <a:pt x="77" y="0"/>
                      </a:lnTo>
                      <a:lnTo>
                        <a:pt x="82" y="0"/>
                      </a:lnTo>
                      <a:lnTo>
                        <a:pt x="206" y="247"/>
                      </a:lnTo>
                      <a:lnTo>
                        <a:pt x="166" y="346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33"/>
                </a:p>
              </p:txBody>
            </p:sp>
            <p:sp>
              <p:nvSpPr>
                <p:cNvPr id="74" name="Freeform 53"/>
                <p:cNvSpPr>
                  <a:spLocks/>
                </p:cNvSpPr>
                <p:nvPr/>
              </p:nvSpPr>
              <p:spPr bwMode="auto">
                <a:xfrm>
                  <a:off x="1043643" y="6937830"/>
                  <a:ext cx="227255" cy="381700"/>
                </a:xfrm>
                <a:custGeom>
                  <a:avLst/>
                  <a:gdLst>
                    <a:gd name="T0" fmla="*/ 166 w 206"/>
                    <a:gd name="T1" fmla="*/ 346 h 346"/>
                    <a:gd name="T2" fmla="*/ 93 w 206"/>
                    <a:gd name="T3" fmla="*/ 346 h 346"/>
                    <a:gd name="T4" fmla="*/ 131 w 206"/>
                    <a:gd name="T5" fmla="*/ 250 h 346"/>
                    <a:gd name="T6" fmla="*/ 0 w 206"/>
                    <a:gd name="T7" fmla="*/ 0 h 346"/>
                    <a:gd name="T8" fmla="*/ 77 w 206"/>
                    <a:gd name="T9" fmla="*/ 0 h 346"/>
                    <a:gd name="T10" fmla="*/ 81 w 206"/>
                    <a:gd name="T11" fmla="*/ 0 h 346"/>
                    <a:gd name="T12" fmla="*/ 206 w 206"/>
                    <a:gd name="T13" fmla="*/ 247 h 346"/>
                    <a:gd name="T14" fmla="*/ 166 w 206"/>
                    <a:gd name="T15" fmla="*/ 346 h 3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06" h="346">
                      <a:moveTo>
                        <a:pt x="166" y="346"/>
                      </a:moveTo>
                      <a:lnTo>
                        <a:pt x="93" y="346"/>
                      </a:lnTo>
                      <a:lnTo>
                        <a:pt x="131" y="250"/>
                      </a:lnTo>
                      <a:lnTo>
                        <a:pt x="0" y="0"/>
                      </a:lnTo>
                      <a:lnTo>
                        <a:pt x="77" y="0"/>
                      </a:lnTo>
                      <a:lnTo>
                        <a:pt x="81" y="0"/>
                      </a:lnTo>
                      <a:lnTo>
                        <a:pt x="206" y="247"/>
                      </a:lnTo>
                      <a:lnTo>
                        <a:pt x="166" y="346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33"/>
                </a:p>
              </p:txBody>
            </p:sp>
            <p:grpSp>
              <p:nvGrpSpPr>
                <p:cNvPr id="75" name="Группа 74"/>
                <p:cNvGrpSpPr/>
                <p:nvPr/>
              </p:nvGrpSpPr>
              <p:grpSpPr>
                <a:xfrm>
                  <a:off x="1420930" y="6937830"/>
                  <a:ext cx="306684" cy="381700"/>
                  <a:chOff x="1579357" y="4649516"/>
                  <a:chExt cx="559364" cy="696187"/>
                </a:xfrm>
                <a:solidFill>
                  <a:srgbClr val="002060"/>
                </a:solidFill>
              </p:grpSpPr>
              <p:sp>
                <p:nvSpPr>
                  <p:cNvPr id="79" name="Freeform 54"/>
                  <p:cNvSpPr>
                    <a:spLocks/>
                  </p:cNvSpPr>
                  <p:nvPr/>
                </p:nvSpPr>
                <p:spPr bwMode="auto">
                  <a:xfrm>
                    <a:off x="1579357" y="4649516"/>
                    <a:ext cx="215295" cy="327973"/>
                  </a:xfrm>
                  <a:custGeom>
                    <a:avLst/>
                    <a:gdLst>
                      <a:gd name="T0" fmla="*/ 42 w 107"/>
                      <a:gd name="T1" fmla="*/ 163 h 163"/>
                      <a:gd name="T2" fmla="*/ 0 w 107"/>
                      <a:gd name="T3" fmla="*/ 82 h 163"/>
                      <a:gd name="T4" fmla="*/ 33 w 107"/>
                      <a:gd name="T5" fmla="*/ 0 h 163"/>
                      <a:gd name="T6" fmla="*/ 107 w 107"/>
                      <a:gd name="T7" fmla="*/ 0 h 163"/>
                      <a:gd name="T8" fmla="*/ 42 w 107"/>
                      <a:gd name="T9" fmla="*/ 163 h 1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7" h="163">
                        <a:moveTo>
                          <a:pt x="42" y="163"/>
                        </a:moveTo>
                        <a:lnTo>
                          <a:pt x="0" y="82"/>
                        </a:lnTo>
                        <a:lnTo>
                          <a:pt x="33" y="0"/>
                        </a:lnTo>
                        <a:lnTo>
                          <a:pt x="107" y="0"/>
                        </a:lnTo>
                        <a:lnTo>
                          <a:pt x="42" y="16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80" name="Freeform 55"/>
                  <p:cNvSpPr>
                    <a:spLocks/>
                  </p:cNvSpPr>
                  <p:nvPr/>
                </p:nvSpPr>
                <p:spPr bwMode="auto">
                  <a:xfrm>
                    <a:off x="1772519" y="4649516"/>
                    <a:ext cx="366202" cy="696187"/>
                  </a:xfrm>
                  <a:custGeom>
                    <a:avLst/>
                    <a:gdLst>
                      <a:gd name="T0" fmla="*/ 42 w 182"/>
                      <a:gd name="T1" fmla="*/ 346 h 346"/>
                      <a:gd name="T2" fmla="*/ 0 w 182"/>
                      <a:gd name="T3" fmla="*/ 268 h 346"/>
                      <a:gd name="T4" fmla="*/ 108 w 182"/>
                      <a:gd name="T5" fmla="*/ 0 h 346"/>
                      <a:gd name="T6" fmla="*/ 182 w 182"/>
                      <a:gd name="T7" fmla="*/ 0 h 346"/>
                      <a:gd name="T8" fmla="*/ 42 w 182"/>
                      <a:gd name="T9" fmla="*/ 346 h 3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82" h="346">
                        <a:moveTo>
                          <a:pt x="42" y="346"/>
                        </a:moveTo>
                        <a:lnTo>
                          <a:pt x="0" y="268"/>
                        </a:lnTo>
                        <a:lnTo>
                          <a:pt x="108" y="0"/>
                        </a:lnTo>
                        <a:lnTo>
                          <a:pt x="182" y="0"/>
                        </a:lnTo>
                        <a:lnTo>
                          <a:pt x="42" y="34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</p:grpSp>
            <p:sp>
              <p:nvSpPr>
                <p:cNvPr id="78" name="Freeform 58"/>
                <p:cNvSpPr>
                  <a:spLocks noEditPoints="1"/>
                </p:cNvSpPr>
                <p:nvPr/>
              </p:nvSpPr>
              <p:spPr bwMode="auto">
                <a:xfrm>
                  <a:off x="1792701" y="6937830"/>
                  <a:ext cx="334264" cy="379494"/>
                </a:xfrm>
                <a:custGeom>
                  <a:avLst/>
                  <a:gdLst>
                    <a:gd name="T0" fmla="*/ 0 w 174"/>
                    <a:gd name="T1" fmla="*/ 0 h 197"/>
                    <a:gd name="T2" fmla="*/ 0 w 174"/>
                    <a:gd name="T3" fmla="*/ 197 h 197"/>
                    <a:gd name="T4" fmla="*/ 174 w 174"/>
                    <a:gd name="T5" fmla="*/ 98 h 197"/>
                    <a:gd name="T6" fmla="*/ 0 w 174"/>
                    <a:gd name="T7" fmla="*/ 0 h 197"/>
                    <a:gd name="T8" fmla="*/ 86 w 174"/>
                    <a:gd name="T9" fmla="*/ 50 h 197"/>
                    <a:gd name="T10" fmla="*/ 85 w 174"/>
                    <a:gd name="T11" fmla="*/ 149 h 197"/>
                    <a:gd name="T12" fmla="*/ 1 w 174"/>
                    <a:gd name="T13" fmla="*/ 97 h 197"/>
                    <a:gd name="T14" fmla="*/ 86 w 174"/>
                    <a:gd name="T15" fmla="*/ 50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74" h="197">
                      <a:moveTo>
                        <a:pt x="0" y="0"/>
                      </a:moveTo>
                      <a:cubicBezTo>
                        <a:pt x="0" y="65"/>
                        <a:pt x="0" y="131"/>
                        <a:pt x="0" y="197"/>
                      </a:cubicBezTo>
                      <a:cubicBezTo>
                        <a:pt x="58" y="164"/>
                        <a:pt x="116" y="131"/>
                        <a:pt x="174" y="98"/>
                      </a:cubicBezTo>
                      <a:cubicBezTo>
                        <a:pt x="116" y="65"/>
                        <a:pt x="58" y="32"/>
                        <a:pt x="0" y="0"/>
                      </a:cubicBezTo>
                      <a:close/>
                      <a:moveTo>
                        <a:pt x="86" y="50"/>
                      </a:moveTo>
                      <a:cubicBezTo>
                        <a:pt x="86" y="83"/>
                        <a:pt x="85" y="116"/>
                        <a:pt x="85" y="149"/>
                      </a:cubicBezTo>
                      <a:cubicBezTo>
                        <a:pt x="57" y="131"/>
                        <a:pt x="29" y="114"/>
                        <a:pt x="1" y="97"/>
                      </a:cubicBezTo>
                      <a:cubicBezTo>
                        <a:pt x="29" y="81"/>
                        <a:pt x="58" y="65"/>
                        <a:pt x="86" y="50"/>
                      </a:cubicBez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33"/>
                </a:p>
              </p:txBody>
            </p:sp>
          </p:grpSp>
          <p:grpSp>
            <p:nvGrpSpPr>
              <p:cNvPr id="106" name="Группа 105"/>
              <p:cNvGrpSpPr/>
              <p:nvPr/>
            </p:nvGrpSpPr>
            <p:grpSpPr>
              <a:xfrm>
                <a:off x="5359749" y="6936726"/>
                <a:ext cx="4647697" cy="402661"/>
                <a:chOff x="672974" y="6936726"/>
                <a:chExt cx="4647697" cy="402661"/>
              </a:xfrm>
            </p:grpSpPr>
            <p:sp>
              <p:nvSpPr>
                <p:cNvPr id="107" name="Freeform 5"/>
                <p:cNvSpPr>
                  <a:spLocks noEditPoints="1"/>
                </p:cNvSpPr>
                <p:nvPr/>
              </p:nvSpPr>
              <p:spPr bwMode="auto">
                <a:xfrm>
                  <a:off x="4936764" y="6936726"/>
                  <a:ext cx="383907" cy="385010"/>
                </a:xfrm>
                <a:custGeom>
                  <a:avLst/>
                  <a:gdLst>
                    <a:gd name="T0" fmla="*/ 100 w 200"/>
                    <a:gd name="T1" fmla="*/ 200 h 200"/>
                    <a:gd name="T2" fmla="*/ 61 w 200"/>
                    <a:gd name="T3" fmla="*/ 192 h 200"/>
                    <a:gd name="T4" fmla="*/ 30 w 200"/>
                    <a:gd name="T5" fmla="*/ 170 h 200"/>
                    <a:gd name="T6" fmla="*/ 8 w 200"/>
                    <a:gd name="T7" fmla="*/ 139 h 200"/>
                    <a:gd name="T8" fmla="*/ 0 w 200"/>
                    <a:gd name="T9" fmla="*/ 100 h 200"/>
                    <a:gd name="T10" fmla="*/ 8 w 200"/>
                    <a:gd name="T11" fmla="*/ 61 h 200"/>
                    <a:gd name="T12" fmla="*/ 30 w 200"/>
                    <a:gd name="T13" fmla="*/ 30 h 200"/>
                    <a:gd name="T14" fmla="*/ 61 w 200"/>
                    <a:gd name="T15" fmla="*/ 8 h 200"/>
                    <a:gd name="T16" fmla="*/ 100 w 200"/>
                    <a:gd name="T17" fmla="*/ 0 h 200"/>
                    <a:gd name="T18" fmla="*/ 139 w 200"/>
                    <a:gd name="T19" fmla="*/ 8 h 200"/>
                    <a:gd name="T20" fmla="*/ 170 w 200"/>
                    <a:gd name="T21" fmla="*/ 30 h 200"/>
                    <a:gd name="T22" fmla="*/ 192 w 200"/>
                    <a:gd name="T23" fmla="*/ 61 h 200"/>
                    <a:gd name="T24" fmla="*/ 200 w 200"/>
                    <a:gd name="T25" fmla="*/ 100 h 200"/>
                    <a:gd name="T26" fmla="*/ 192 w 200"/>
                    <a:gd name="T27" fmla="*/ 139 h 200"/>
                    <a:gd name="T28" fmla="*/ 170 w 200"/>
                    <a:gd name="T29" fmla="*/ 170 h 200"/>
                    <a:gd name="T30" fmla="*/ 139 w 200"/>
                    <a:gd name="T31" fmla="*/ 192 h 200"/>
                    <a:gd name="T32" fmla="*/ 100 w 200"/>
                    <a:gd name="T33" fmla="*/ 200 h 200"/>
                    <a:gd name="T34" fmla="*/ 100 w 200"/>
                    <a:gd name="T35" fmla="*/ 40 h 200"/>
                    <a:gd name="T36" fmla="*/ 40 w 200"/>
                    <a:gd name="T37" fmla="*/ 100 h 200"/>
                    <a:gd name="T38" fmla="*/ 100 w 200"/>
                    <a:gd name="T39" fmla="*/ 160 h 200"/>
                    <a:gd name="T40" fmla="*/ 160 w 200"/>
                    <a:gd name="T41" fmla="*/ 100 h 200"/>
                    <a:gd name="T42" fmla="*/ 100 w 200"/>
                    <a:gd name="T43" fmla="*/ 40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00" h="200">
                      <a:moveTo>
                        <a:pt x="100" y="200"/>
                      </a:moveTo>
                      <a:cubicBezTo>
                        <a:pt x="87" y="200"/>
                        <a:pt x="74" y="197"/>
                        <a:pt x="61" y="192"/>
                      </a:cubicBezTo>
                      <a:cubicBezTo>
                        <a:pt x="49" y="187"/>
                        <a:pt x="39" y="180"/>
                        <a:pt x="30" y="170"/>
                      </a:cubicBezTo>
                      <a:cubicBezTo>
                        <a:pt x="20" y="161"/>
                        <a:pt x="13" y="151"/>
                        <a:pt x="8" y="139"/>
                      </a:cubicBezTo>
                      <a:cubicBezTo>
                        <a:pt x="3" y="126"/>
                        <a:pt x="0" y="113"/>
                        <a:pt x="0" y="100"/>
                      </a:cubicBezTo>
                      <a:cubicBezTo>
                        <a:pt x="0" y="87"/>
                        <a:pt x="3" y="73"/>
                        <a:pt x="8" y="61"/>
                      </a:cubicBezTo>
                      <a:cubicBezTo>
                        <a:pt x="13" y="49"/>
                        <a:pt x="20" y="39"/>
                        <a:pt x="30" y="30"/>
                      </a:cubicBezTo>
                      <a:cubicBezTo>
                        <a:pt x="39" y="20"/>
                        <a:pt x="49" y="13"/>
                        <a:pt x="61" y="8"/>
                      </a:cubicBezTo>
                      <a:cubicBezTo>
                        <a:pt x="74" y="3"/>
                        <a:pt x="87" y="0"/>
                        <a:pt x="100" y="0"/>
                      </a:cubicBezTo>
                      <a:cubicBezTo>
                        <a:pt x="113" y="0"/>
                        <a:pt x="127" y="3"/>
                        <a:pt x="139" y="8"/>
                      </a:cubicBezTo>
                      <a:cubicBezTo>
                        <a:pt x="151" y="13"/>
                        <a:pt x="161" y="20"/>
                        <a:pt x="170" y="30"/>
                      </a:cubicBezTo>
                      <a:cubicBezTo>
                        <a:pt x="180" y="39"/>
                        <a:pt x="187" y="49"/>
                        <a:pt x="192" y="61"/>
                      </a:cubicBezTo>
                      <a:cubicBezTo>
                        <a:pt x="197" y="73"/>
                        <a:pt x="200" y="87"/>
                        <a:pt x="200" y="100"/>
                      </a:cubicBezTo>
                      <a:cubicBezTo>
                        <a:pt x="200" y="113"/>
                        <a:pt x="197" y="126"/>
                        <a:pt x="192" y="139"/>
                      </a:cubicBezTo>
                      <a:cubicBezTo>
                        <a:pt x="187" y="151"/>
                        <a:pt x="180" y="161"/>
                        <a:pt x="170" y="170"/>
                      </a:cubicBezTo>
                      <a:cubicBezTo>
                        <a:pt x="161" y="180"/>
                        <a:pt x="151" y="187"/>
                        <a:pt x="139" y="192"/>
                      </a:cubicBezTo>
                      <a:cubicBezTo>
                        <a:pt x="127" y="197"/>
                        <a:pt x="113" y="200"/>
                        <a:pt x="100" y="200"/>
                      </a:cubicBezTo>
                      <a:close/>
                      <a:moveTo>
                        <a:pt x="100" y="40"/>
                      </a:moveTo>
                      <a:cubicBezTo>
                        <a:pt x="67" y="40"/>
                        <a:pt x="40" y="67"/>
                        <a:pt x="40" y="100"/>
                      </a:cubicBezTo>
                      <a:cubicBezTo>
                        <a:pt x="40" y="133"/>
                        <a:pt x="67" y="160"/>
                        <a:pt x="100" y="160"/>
                      </a:cubicBezTo>
                      <a:cubicBezTo>
                        <a:pt x="133" y="160"/>
                        <a:pt x="160" y="133"/>
                        <a:pt x="160" y="100"/>
                      </a:cubicBezTo>
                      <a:cubicBezTo>
                        <a:pt x="160" y="67"/>
                        <a:pt x="133" y="40"/>
                        <a:pt x="100" y="40"/>
                      </a:cubicBez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33"/>
                </a:p>
              </p:txBody>
            </p:sp>
            <p:sp>
              <p:nvSpPr>
                <p:cNvPr id="108" name="Freeform 6"/>
                <p:cNvSpPr>
                  <a:spLocks/>
                </p:cNvSpPr>
                <p:nvPr/>
              </p:nvSpPr>
              <p:spPr bwMode="auto">
                <a:xfrm>
                  <a:off x="4489977" y="6936726"/>
                  <a:ext cx="142311" cy="385010"/>
                </a:xfrm>
                <a:custGeom>
                  <a:avLst/>
                  <a:gdLst>
                    <a:gd name="T0" fmla="*/ 129 w 129"/>
                    <a:gd name="T1" fmla="*/ 349 h 349"/>
                    <a:gd name="T2" fmla="*/ 0 w 129"/>
                    <a:gd name="T3" fmla="*/ 349 h 349"/>
                    <a:gd name="T4" fmla="*/ 0 w 129"/>
                    <a:gd name="T5" fmla="*/ 0 h 349"/>
                    <a:gd name="T6" fmla="*/ 129 w 129"/>
                    <a:gd name="T7" fmla="*/ 0 h 349"/>
                    <a:gd name="T8" fmla="*/ 129 w 129"/>
                    <a:gd name="T9" fmla="*/ 69 h 349"/>
                    <a:gd name="T10" fmla="*/ 68 w 129"/>
                    <a:gd name="T11" fmla="*/ 69 h 349"/>
                    <a:gd name="T12" fmla="*/ 68 w 129"/>
                    <a:gd name="T13" fmla="*/ 279 h 349"/>
                    <a:gd name="T14" fmla="*/ 129 w 129"/>
                    <a:gd name="T15" fmla="*/ 279 h 349"/>
                    <a:gd name="T16" fmla="*/ 129 w 129"/>
                    <a:gd name="T17" fmla="*/ 349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9" h="349">
                      <a:moveTo>
                        <a:pt x="129" y="349"/>
                      </a:moveTo>
                      <a:lnTo>
                        <a:pt x="0" y="349"/>
                      </a:lnTo>
                      <a:lnTo>
                        <a:pt x="0" y="0"/>
                      </a:lnTo>
                      <a:lnTo>
                        <a:pt x="129" y="0"/>
                      </a:lnTo>
                      <a:lnTo>
                        <a:pt x="129" y="69"/>
                      </a:lnTo>
                      <a:lnTo>
                        <a:pt x="68" y="69"/>
                      </a:lnTo>
                      <a:lnTo>
                        <a:pt x="68" y="279"/>
                      </a:lnTo>
                      <a:lnTo>
                        <a:pt x="129" y="279"/>
                      </a:lnTo>
                      <a:lnTo>
                        <a:pt x="129" y="349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33"/>
                </a:p>
              </p:txBody>
            </p:sp>
            <p:sp>
              <p:nvSpPr>
                <p:cNvPr id="109" name="Freeform 7"/>
                <p:cNvSpPr>
                  <a:spLocks/>
                </p:cNvSpPr>
                <p:nvPr/>
              </p:nvSpPr>
              <p:spPr bwMode="auto">
                <a:xfrm>
                  <a:off x="4730470" y="6936726"/>
                  <a:ext cx="142311" cy="385010"/>
                </a:xfrm>
                <a:custGeom>
                  <a:avLst/>
                  <a:gdLst>
                    <a:gd name="T0" fmla="*/ 129 w 129"/>
                    <a:gd name="T1" fmla="*/ 349 h 349"/>
                    <a:gd name="T2" fmla="*/ 0 w 129"/>
                    <a:gd name="T3" fmla="*/ 349 h 349"/>
                    <a:gd name="T4" fmla="*/ 0 w 129"/>
                    <a:gd name="T5" fmla="*/ 279 h 349"/>
                    <a:gd name="T6" fmla="*/ 61 w 129"/>
                    <a:gd name="T7" fmla="*/ 279 h 349"/>
                    <a:gd name="T8" fmla="*/ 61 w 129"/>
                    <a:gd name="T9" fmla="*/ 69 h 349"/>
                    <a:gd name="T10" fmla="*/ 0 w 129"/>
                    <a:gd name="T11" fmla="*/ 69 h 349"/>
                    <a:gd name="T12" fmla="*/ 0 w 129"/>
                    <a:gd name="T13" fmla="*/ 0 h 349"/>
                    <a:gd name="T14" fmla="*/ 129 w 129"/>
                    <a:gd name="T15" fmla="*/ 0 h 349"/>
                    <a:gd name="T16" fmla="*/ 129 w 129"/>
                    <a:gd name="T17" fmla="*/ 349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9" h="349">
                      <a:moveTo>
                        <a:pt x="129" y="349"/>
                      </a:moveTo>
                      <a:lnTo>
                        <a:pt x="0" y="349"/>
                      </a:lnTo>
                      <a:lnTo>
                        <a:pt x="0" y="279"/>
                      </a:lnTo>
                      <a:lnTo>
                        <a:pt x="61" y="279"/>
                      </a:lnTo>
                      <a:lnTo>
                        <a:pt x="61" y="69"/>
                      </a:lnTo>
                      <a:lnTo>
                        <a:pt x="0" y="69"/>
                      </a:lnTo>
                      <a:lnTo>
                        <a:pt x="0" y="0"/>
                      </a:lnTo>
                      <a:lnTo>
                        <a:pt x="129" y="0"/>
                      </a:lnTo>
                      <a:lnTo>
                        <a:pt x="129" y="349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33"/>
                </a:p>
              </p:txBody>
            </p:sp>
            <p:sp>
              <p:nvSpPr>
                <p:cNvPr id="110" name="Line 18"/>
                <p:cNvSpPr>
                  <a:spLocks noChangeShapeType="1"/>
                </p:cNvSpPr>
                <p:nvPr/>
              </p:nvSpPr>
              <p:spPr bwMode="auto">
                <a:xfrm>
                  <a:off x="2054155" y="7148537"/>
                  <a:ext cx="0" cy="0"/>
                </a:xfrm>
                <a:prstGeom prst="line">
                  <a:avLst/>
                </a:prstGeom>
                <a:solidFill>
                  <a:srgbClr val="002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33"/>
                </a:p>
              </p:txBody>
            </p:sp>
            <p:sp>
              <p:nvSpPr>
                <p:cNvPr id="111" name="Line 19"/>
                <p:cNvSpPr>
                  <a:spLocks noChangeShapeType="1"/>
                </p:cNvSpPr>
                <p:nvPr/>
              </p:nvSpPr>
              <p:spPr bwMode="auto">
                <a:xfrm>
                  <a:off x="2054155" y="7148537"/>
                  <a:ext cx="0" cy="0"/>
                </a:xfrm>
                <a:prstGeom prst="line">
                  <a:avLst/>
                </a:prstGeom>
                <a:solidFill>
                  <a:srgbClr val="002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33"/>
                </a:p>
              </p:txBody>
            </p:sp>
            <p:sp>
              <p:nvSpPr>
                <p:cNvPr id="112" name="Freeform 21"/>
                <p:cNvSpPr>
                  <a:spLocks/>
                </p:cNvSpPr>
                <p:nvPr/>
              </p:nvSpPr>
              <p:spPr bwMode="auto">
                <a:xfrm>
                  <a:off x="3585369" y="6937830"/>
                  <a:ext cx="234978" cy="383907"/>
                </a:xfrm>
                <a:custGeom>
                  <a:avLst/>
                  <a:gdLst>
                    <a:gd name="T0" fmla="*/ 74 w 213"/>
                    <a:gd name="T1" fmla="*/ 348 h 348"/>
                    <a:gd name="T2" fmla="*/ 0 w 213"/>
                    <a:gd name="T3" fmla="*/ 348 h 348"/>
                    <a:gd name="T4" fmla="*/ 140 w 213"/>
                    <a:gd name="T5" fmla="*/ 0 h 348"/>
                    <a:gd name="T6" fmla="*/ 213 w 213"/>
                    <a:gd name="T7" fmla="*/ 0 h 348"/>
                    <a:gd name="T8" fmla="*/ 74 w 213"/>
                    <a:gd name="T9" fmla="*/ 348 h 3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3" h="348">
                      <a:moveTo>
                        <a:pt x="74" y="348"/>
                      </a:moveTo>
                      <a:lnTo>
                        <a:pt x="0" y="348"/>
                      </a:lnTo>
                      <a:lnTo>
                        <a:pt x="140" y="0"/>
                      </a:lnTo>
                      <a:lnTo>
                        <a:pt x="213" y="0"/>
                      </a:lnTo>
                      <a:lnTo>
                        <a:pt x="74" y="348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33"/>
                </a:p>
              </p:txBody>
            </p:sp>
            <p:sp>
              <p:nvSpPr>
                <p:cNvPr id="113" name="Freeform 22"/>
                <p:cNvSpPr>
                  <a:spLocks/>
                </p:cNvSpPr>
                <p:nvPr/>
              </p:nvSpPr>
              <p:spPr bwMode="auto">
                <a:xfrm>
                  <a:off x="3437543" y="6937830"/>
                  <a:ext cx="234978" cy="383907"/>
                </a:xfrm>
                <a:custGeom>
                  <a:avLst/>
                  <a:gdLst>
                    <a:gd name="T0" fmla="*/ 73 w 213"/>
                    <a:gd name="T1" fmla="*/ 348 h 348"/>
                    <a:gd name="T2" fmla="*/ 0 w 213"/>
                    <a:gd name="T3" fmla="*/ 348 h 348"/>
                    <a:gd name="T4" fmla="*/ 140 w 213"/>
                    <a:gd name="T5" fmla="*/ 0 h 348"/>
                    <a:gd name="T6" fmla="*/ 213 w 213"/>
                    <a:gd name="T7" fmla="*/ 0 h 348"/>
                    <a:gd name="T8" fmla="*/ 73 w 213"/>
                    <a:gd name="T9" fmla="*/ 348 h 3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3" h="348">
                      <a:moveTo>
                        <a:pt x="73" y="348"/>
                      </a:moveTo>
                      <a:lnTo>
                        <a:pt x="0" y="348"/>
                      </a:lnTo>
                      <a:lnTo>
                        <a:pt x="140" y="0"/>
                      </a:lnTo>
                      <a:lnTo>
                        <a:pt x="213" y="0"/>
                      </a:lnTo>
                      <a:lnTo>
                        <a:pt x="73" y="348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33"/>
                </a:p>
              </p:txBody>
            </p:sp>
            <p:sp>
              <p:nvSpPr>
                <p:cNvPr id="114" name="Freeform 23"/>
                <p:cNvSpPr>
                  <a:spLocks/>
                </p:cNvSpPr>
                <p:nvPr/>
              </p:nvSpPr>
              <p:spPr bwMode="auto">
                <a:xfrm>
                  <a:off x="2163370" y="7134196"/>
                  <a:ext cx="398248" cy="187540"/>
                </a:xfrm>
                <a:custGeom>
                  <a:avLst/>
                  <a:gdLst>
                    <a:gd name="T0" fmla="*/ 159 w 207"/>
                    <a:gd name="T1" fmla="*/ 0 h 97"/>
                    <a:gd name="T2" fmla="*/ 114 w 207"/>
                    <a:gd name="T3" fmla="*/ 29 h 97"/>
                    <a:gd name="T4" fmla="*/ 93 w 207"/>
                    <a:gd name="T5" fmla="*/ 29 h 97"/>
                    <a:gd name="T6" fmla="*/ 49 w 207"/>
                    <a:gd name="T7" fmla="*/ 0 h 97"/>
                    <a:gd name="T8" fmla="*/ 0 w 207"/>
                    <a:gd name="T9" fmla="*/ 48 h 97"/>
                    <a:gd name="T10" fmla="*/ 49 w 207"/>
                    <a:gd name="T11" fmla="*/ 97 h 97"/>
                    <a:gd name="T12" fmla="*/ 93 w 207"/>
                    <a:gd name="T13" fmla="*/ 68 h 97"/>
                    <a:gd name="T14" fmla="*/ 114 w 207"/>
                    <a:gd name="T15" fmla="*/ 68 h 97"/>
                    <a:gd name="T16" fmla="*/ 159 w 207"/>
                    <a:gd name="T17" fmla="*/ 97 h 97"/>
                    <a:gd name="T18" fmla="*/ 207 w 207"/>
                    <a:gd name="T19" fmla="*/ 48 h 97"/>
                    <a:gd name="T20" fmla="*/ 159 w 207"/>
                    <a:gd name="T21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07" h="97">
                      <a:moveTo>
                        <a:pt x="159" y="0"/>
                      </a:moveTo>
                      <a:cubicBezTo>
                        <a:pt x="139" y="0"/>
                        <a:pt x="122" y="12"/>
                        <a:pt x="114" y="29"/>
                      </a:cubicBezTo>
                      <a:cubicBezTo>
                        <a:pt x="93" y="29"/>
                        <a:pt x="93" y="29"/>
                        <a:pt x="93" y="29"/>
                      </a:cubicBezTo>
                      <a:cubicBezTo>
                        <a:pt x="86" y="12"/>
                        <a:pt x="69" y="0"/>
                        <a:pt x="49" y="0"/>
                      </a:cubicBezTo>
                      <a:cubicBezTo>
                        <a:pt x="22" y="0"/>
                        <a:pt x="0" y="22"/>
                        <a:pt x="0" y="48"/>
                      </a:cubicBezTo>
                      <a:cubicBezTo>
                        <a:pt x="0" y="75"/>
                        <a:pt x="22" y="97"/>
                        <a:pt x="49" y="97"/>
                      </a:cubicBezTo>
                      <a:cubicBezTo>
                        <a:pt x="69" y="97"/>
                        <a:pt x="86" y="85"/>
                        <a:pt x="93" y="68"/>
                      </a:cubicBezTo>
                      <a:cubicBezTo>
                        <a:pt x="114" y="68"/>
                        <a:pt x="114" y="68"/>
                        <a:pt x="114" y="68"/>
                      </a:cubicBezTo>
                      <a:cubicBezTo>
                        <a:pt x="122" y="85"/>
                        <a:pt x="139" y="97"/>
                        <a:pt x="159" y="97"/>
                      </a:cubicBezTo>
                      <a:cubicBezTo>
                        <a:pt x="185" y="97"/>
                        <a:pt x="207" y="75"/>
                        <a:pt x="207" y="48"/>
                      </a:cubicBezTo>
                      <a:cubicBezTo>
                        <a:pt x="207" y="22"/>
                        <a:pt x="185" y="0"/>
                        <a:pt x="159" y="0"/>
                      </a:cubicBez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33"/>
                </a:p>
              </p:txBody>
            </p:sp>
            <p:sp>
              <p:nvSpPr>
                <p:cNvPr id="115" name="Rectangle 24"/>
                <p:cNvSpPr>
                  <a:spLocks noChangeArrowheads="1"/>
                </p:cNvSpPr>
                <p:nvPr/>
              </p:nvSpPr>
              <p:spPr bwMode="auto">
                <a:xfrm>
                  <a:off x="2173299" y="6937830"/>
                  <a:ext cx="381700" cy="75016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33"/>
                </a:p>
              </p:txBody>
            </p:sp>
            <p:grpSp>
              <p:nvGrpSpPr>
                <p:cNvPr id="116" name="Группа 115"/>
                <p:cNvGrpSpPr/>
                <p:nvPr/>
              </p:nvGrpSpPr>
              <p:grpSpPr>
                <a:xfrm>
                  <a:off x="3854545" y="6937830"/>
                  <a:ext cx="558209" cy="383907"/>
                  <a:chOff x="6853075" y="4649516"/>
                  <a:chExt cx="1018123" cy="700212"/>
                </a:xfrm>
                <a:solidFill>
                  <a:srgbClr val="002060"/>
                </a:solidFill>
              </p:grpSpPr>
              <p:sp>
                <p:nvSpPr>
                  <p:cNvPr id="147" name="Freeform 20"/>
                  <p:cNvSpPr>
                    <a:spLocks/>
                  </p:cNvSpPr>
                  <p:nvPr/>
                </p:nvSpPr>
                <p:spPr bwMode="auto">
                  <a:xfrm>
                    <a:off x="7657915" y="4649516"/>
                    <a:ext cx="213283" cy="327973"/>
                  </a:xfrm>
                  <a:custGeom>
                    <a:avLst/>
                    <a:gdLst>
                      <a:gd name="T0" fmla="*/ 40 w 106"/>
                      <a:gd name="T1" fmla="*/ 163 h 163"/>
                      <a:gd name="T2" fmla="*/ 0 w 106"/>
                      <a:gd name="T3" fmla="*/ 84 h 163"/>
                      <a:gd name="T4" fmla="*/ 33 w 106"/>
                      <a:gd name="T5" fmla="*/ 0 h 163"/>
                      <a:gd name="T6" fmla="*/ 106 w 106"/>
                      <a:gd name="T7" fmla="*/ 0 h 163"/>
                      <a:gd name="T8" fmla="*/ 40 w 106"/>
                      <a:gd name="T9" fmla="*/ 163 h 1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6" h="163">
                        <a:moveTo>
                          <a:pt x="40" y="163"/>
                        </a:moveTo>
                        <a:lnTo>
                          <a:pt x="0" y="84"/>
                        </a:lnTo>
                        <a:lnTo>
                          <a:pt x="33" y="0"/>
                        </a:lnTo>
                        <a:lnTo>
                          <a:pt x="106" y="0"/>
                        </a:lnTo>
                        <a:lnTo>
                          <a:pt x="40" y="16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148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6853075" y="4649516"/>
                    <a:ext cx="305839" cy="303828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149" name="Oval 26"/>
                  <p:cNvSpPr>
                    <a:spLocks noChangeArrowheads="1"/>
                  </p:cNvSpPr>
                  <p:nvPr/>
                </p:nvSpPr>
                <p:spPr bwMode="auto">
                  <a:xfrm>
                    <a:off x="7251471" y="4649516"/>
                    <a:ext cx="301815" cy="303828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150" name="Oval 27"/>
                  <p:cNvSpPr>
                    <a:spLocks noChangeArrowheads="1"/>
                  </p:cNvSpPr>
                  <p:nvPr/>
                </p:nvSpPr>
                <p:spPr bwMode="auto">
                  <a:xfrm>
                    <a:off x="6853075" y="5043888"/>
                    <a:ext cx="305839" cy="30584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151" name="Oval 28"/>
                  <p:cNvSpPr>
                    <a:spLocks noChangeArrowheads="1"/>
                  </p:cNvSpPr>
                  <p:nvPr/>
                </p:nvSpPr>
                <p:spPr bwMode="auto">
                  <a:xfrm>
                    <a:off x="7251471" y="5043888"/>
                    <a:ext cx="301815" cy="30584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</p:grpSp>
            <p:grpSp>
              <p:nvGrpSpPr>
                <p:cNvPr id="117" name="Группа 116"/>
                <p:cNvGrpSpPr/>
                <p:nvPr/>
              </p:nvGrpSpPr>
              <p:grpSpPr>
                <a:xfrm>
                  <a:off x="3002890" y="6937830"/>
                  <a:ext cx="492018" cy="383906"/>
                  <a:chOff x="5299733" y="4649516"/>
                  <a:chExt cx="897397" cy="700211"/>
                </a:xfrm>
                <a:solidFill>
                  <a:srgbClr val="002060"/>
                </a:solidFill>
              </p:grpSpPr>
              <p:sp>
                <p:nvSpPr>
                  <p:cNvPr id="127" name="Freeform 29"/>
                  <p:cNvSpPr>
                    <a:spLocks/>
                  </p:cNvSpPr>
                  <p:nvPr/>
                </p:nvSpPr>
                <p:spPr bwMode="auto">
                  <a:xfrm>
                    <a:off x="6106585" y="4649516"/>
                    <a:ext cx="90545" cy="136823"/>
                  </a:xfrm>
                  <a:custGeom>
                    <a:avLst/>
                    <a:gdLst>
                      <a:gd name="T0" fmla="*/ 12 w 45"/>
                      <a:gd name="T1" fmla="*/ 0 h 68"/>
                      <a:gd name="T2" fmla="*/ 45 w 45"/>
                      <a:gd name="T3" fmla="*/ 0 h 68"/>
                      <a:gd name="T4" fmla="*/ 17 w 45"/>
                      <a:gd name="T5" fmla="*/ 68 h 68"/>
                      <a:gd name="T6" fmla="*/ 0 w 45"/>
                      <a:gd name="T7" fmla="*/ 33 h 68"/>
                      <a:gd name="T8" fmla="*/ 12 w 45"/>
                      <a:gd name="T9" fmla="*/ 0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68">
                        <a:moveTo>
                          <a:pt x="12" y="0"/>
                        </a:moveTo>
                        <a:lnTo>
                          <a:pt x="45" y="0"/>
                        </a:lnTo>
                        <a:lnTo>
                          <a:pt x="17" y="68"/>
                        </a:lnTo>
                        <a:lnTo>
                          <a:pt x="0" y="33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128" name="Freeform 30"/>
                  <p:cNvSpPr>
                    <a:spLocks/>
                  </p:cNvSpPr>
                  <p:nvPr/>
                </p:nvSpPr>
                <p:spPr bwMode="auto">
                  <a:xfrm>
                    <a:off x="6030125" y="4836641"/>
                    <a:ext cx="90545" cy="136823"/>
                  </a:xfrm>
                  <a:custGeom>
                    <a:avLst/>
                    <a:gdLst>
                      <a:gd name="T0" fmla="*/ 14 w 45"/>
                      <a:gd name="T1" fmla="*/ 0 h 68"/>
                      <a:gd name="T2" fmla="*/ 45 w 45"/>
                      <a:gd name="T3" fmla="*/ 0 h 68"/>
                      <a:gd name="T4" fmla="*/ 19 w 45"/>
                      <a:gd name="T5" fmla="*/ 68 h 68"/>
                      <a:gd name="T6" fmla="*/ 0 w 45"/>
                      <a:gd name="T7" fmla="*/ 35 h 68"/>
                      <a:gd name="T8" fmla="*/ 14 w 45"/>
                      <a:gd name="T9" fmla="*/ 0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68">
                        <a:moveTo>
                          <a:pt x="14" y="0"/>
                        </a:moveTo>
                        <a:lnTo>
                          <a:pt x="45" y="0"/>
                        </a:lnTo>
                        <a:lnTo>
                          <a:pt x="19" y="68"/>
                        </a:lnTo>
                        <a:lnTo>
                          <a:pt x="0" y="35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129" name="Freeform 31"/>
                  <p:cNvSpPr>
                    <a:spLocks/>
                  </p:cNvSpPr>
                  <p:nvPr/>
                </p:nvSpPr>
                <p:spPr bwMode="auto">
                  <a:xfrm>
                    <a:off x="5955678" y="5021754"/>
                    <a:ext cx="90545" cy="138836"/>
                  </a:xfrm>
                  <a:custGeom>
                    <a:avLst/>
                    <a:gdLst>
                      <a:gd name="T0" fmla="*/ 14 w 45"/>
                      <a:gd name="T1" fmla="*/ 0 h 69"/>
                      <a:gd name="T2" fmla="*/ 45 w 45"/>
                      <a:gd name="T3" fmla="*/ 0 h 69"/>
                      <a:gd name="T4" fmla="*/ 17 w 45"/>
                      <a:gd name="T5" fmla="*/ 69 h 69"/>
                      <a:gd name="T6" fmla="*/ 0 w 45"/>
                      <a:gd name="T7" fmla="*/ 35 h 69"/>
                      <a:gd name="T8" fmla="*/ 14 w 45"/>
                      <a:gd name="T9" fmla="*/ 0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69">
                        <a:moveTo>
                          <a:pt x="14" y="0"/>
                        </a:moveTo>
                        <a:lnTo>
                          <a:pt x="45" y="0"/>
                        </a:lnTo>
                        <a:lnTo>
                          <a:pt x="17" y="69"/>
                        </a:lnTo>
                        <a:lnTo>
                          <a:pt x="0" y="35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130" name="Freeform 32"/>
                  <p:cNvSpPr>
                    <a:spLocks/>
                  </p:cNvSpPr>
                  <p:nvPr/>
                </p:nvSpPr>
                <p:spPr bwMode="auto">
                  <a:xfrm>
                    <a:off x="5881229" y="5208880"/>
                    <a:ext cx="92557" cy="140847"/>
                  </a:xfrm>
                  <a:custGeom>
                    <a:avLst/>
                    <a:gdLst>
                      <a:gd name="T0" fmla="*/ 13 w 46"/>
                      <a:gd name="T1" fmla="*/ 0 h 70"/>
                      <a:gd name="T2" fmla="*/ 46 w 46"/>
                      <a:gd name="T3" fmla="*/ 0 h 70"/>
                      <a:gd name="T4" fmla="*/ 18 w 46"/>
                      <a:gd name="T5" fmla="*/ 70 h 70"/>
                      <a:gd name="T6" fmla="*/ 0 w 46"/>
                      <a:gd name="T7" fmla="*/ 35 h 70"/>
                      <a:gd name="T8" fmla="*/ 13 w 46"/>
                      <a:gd name="T9" fmla="*/ 0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" h="70">
                        <a:moveTo>
                          <a:pt x="13" y="0"/>
                        </a:moveTo>
                        <a:lnTo>
                          <a:pt x="46" y="0"/>
                        </a:lnTo>
                        <a:lnTo>
                          <a:pt x="18" y="70"/>
                        </a:lnTo>
                        <a:lnTo>
                          <a:pt x="0" y="35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131" name="Freeform 33"/>
                  <p:cNvSpPr>
                    <a:spLocks/>
                  </p:cNvSpPr>
                  <p:nvPr/>
                </p:nvSpPr>
                <p:spPr bwMode="auto">
                  <a:xfrm>
                    <a:off x="5959702" y="4649516"/>
                    <a:ext cx="90545" cy="136823"/>
                  </a:xfrm>
                  <a:custGeom>
                    <a:avLst/>
                    <a:gdLst>
                      <a:gd name="T0" fmla="*/ 14 w 45"/>
                      <a:gd name="T1" fmla="*/ 0 h 68"/>
                      <a:gd name="T2" fmla="*/ 45 w 45"/>
                      <a:gd name="T3" fmla="*/ 0 h 68"/>
                      <a:gd name="T4" fmla="*/ 19 w 45"/>
                      <a:gd name="T5" fmla="*/ 68 h 68"/>
                      <a:gd name="T6" fmla="*/ 0 w 45"/>
                      <a:gd name="T7" fmla="*/ 33 h 68"/>
                      <a:gd name="T8" fmla="*/ 14 w 45"/>
                      <a:gd name="T9" fmla="*/ 0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68">
                        <a:moveTo>
                          <a:pt x="14" y="0"/>
                        </a:moveTo>
                        <a:lnTo>
                          <a:pt x="45" y="0"/>
                        </a:lnTo>
                        <a:lnTo>
                          <a:pt x="19" y="68"/>
                        </a:lnTo>
                        <a:lnTo>
                          <a:pt x="0" y="33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132" name="Freeform 34"/>
                  <p:cNvSpPr>
                    <a:spLocks/>
                  </p:cNvSpPr>
                  <p:nvPr/>
                </p:nvSpPr>
                <p:spPr bwMode="auto">
                  <a:xfrm>
                    <a:off x="5885253" y="4836641"/>
                    <a:ext cx="90545" cy="136823"/>
                  </a:xfrm>
                  <a:custGeom>
                    <a:avLst/>
                    <a:gdLst>
                      <a:gd name="T0" fmla="*/ 14 w 45"/>
                      <a:gd name="T1" fmla="*/ 0 h 68"/>
                      <a:gd name="T2" fmla="*/ 45 w 45"/>
                      <a:gd name="T3" fmla="*/ 0 h 68"/>
                      <a:gd name="T4" fmla="*/ 18 w 45"/>
                      <a:gd name="T5" fmla="*/ 68 h 68"/>
                      <a:gd name="T6" fmla="*/ 0 w 45"/>
                      <a:gd name="T7" fmla="*/ 35 h 68"/>
                      <a:gd name="T8" fmla="*/ 14 w 45"/>
                      <a:gd name="T9" fmla="*/ 0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68">
                        <a:moveTo>
                          <a:pt x="14" y="0"/>
                        </a:moveTo>
                        <a:lnTo>
                          <a:pt x="45" y="0"/>
                        </a:lnTo>
                        <a:lnTo>
                          <a:pt x="18" y="68"/>
                        </a:lnTo>
                        <a:lnTo>
                          <a:pt x="0" y="35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133" name="Freeform 35"/>
                  <p:cNvSpPr>
                    <a:spLocks/>
                  </p:cNvSpPr>
                  <p:nvPr/>
                </p:nvSpPr>
                <p:spPr bwMode="auto">
                  <a:xfrm>
                    <a:off x="5810806" y="5021754"/>
                    <a:ext cx="92557" cy="138836"/>
                  </a:xfrm>
                  <a:custGeom>
                    <a:avLst/>
                    <a:gdLst>
                      <a:gd name="T0" fmla="*/ 13 w 46"/>
                      <a:gd name="T1" fmla="*/ 0 h 69"/>
                      <a:gd name="T2" fmla="*/ 46 w 46"/>
                      <a:gd name="T3" fmla="*/ 0 h 69"/>
                      <a:gd name="T4" fmla="*/ 18 w 46"/>
                      <a:gd name="T5" fmla="*/ 69 h 69"/>
                      <a:gd name="T6" fmla="*/ 0 w 46"/>
                      <a:gd name="T7" fmla="*/ 35 h 69"/>
                      <a:gd name="T8" fmla="*/ 13 w 46"/>
                      <a:gd name="T9" fmla="*/ 0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" h="69">
                        <a:moveTo>
                          <a:pt x="13" y="0"/>
                        </a:moveTo>
                        <a:lnTo>
                          <a:pt x="46" y="0"/>
                        </a:lnTo>
                        <a:lnTo>
                          <a:pt x="18" y="69"/>
                        </a:lnTo>
                        <a:lnTo>
                          <a:pt x="0" y="35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134" name="Freeform 36"/>
                  <p:cNvSpPr>
                    <a:spLocks/>
                  </p:cNvSpPr>
                  <p:nvPr/>
                </p:nvSpPr>
                <p:spPr bwMode="auto">
                  <a:xfrm>
                    <a:off x="5734347" y="5208880"/>
                    <a:ext cx="90545" cy="140847"/>
                  </a:xfrm>
                  <a:custGeom>
                    <a:avLst/>
                    <a:gdLst>
                      <a:gd name="T0" fmla="*/ 14 w 45"/>
                      <a:gd name="T1" fmla="*/ 0 h 70"/>
                      <a:gd name="T2" fmla="*/ 45 w 45"/>
                      <a:gd name="T3" fmla="*/ 0 h 70"/>
                      <a:gd name="T4" fmla="*/ 19 w 45"/>
                      <a:gd name="T5" fmla="*/ 70 h 70"/>
                      <a:gd name="T6" fmla="*/ 0 w 45"/>
                      <a:gd name="T7" fmla="*/ 35 h 70"/>
                      <a:gd name="T8" fmla="*/ 14 w 45"/>
                      <a:gd name="T9" fmla="*/ 0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70">
                        <a:moveTo>
                          <a:pt x="14" y="0"/>
                        </a:moveTo>
                        <a:lnTo>
                          <a:pt x="45" y="0"/>
                        </a:lnTo>
                        <a:lnTo>
                          <a:pt x="19" y="70"/>
                        </a:lnTo>
                        <a:lnTo>
                          <a:pt x="0" y="35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135" name="Freeform 37"/>
                  <p:cNvSpPr>
                    <a:spLocks/>
                  </p:cNvSpPr>
                  <p:nvPr/>
                </p:nvSpPr>
                <p:spPr bwMode="auto">
                  <a:xfrm>
                    <a:off x="5814831" y="4649516"/>
                    <a:ext cx="92557" cy="136823"/>
                  </a:xfrm>
                  <a:custGeom>
                    <a:avLst/>
                    <a:gdLst>
                      <a:gd name="T0" fmla="*/ 14 w 46"/>
                      <a:gd name="T1" fmla="*/ 0 h 68"/>
                      <a:gd name="T2" fmla="*/ 46 w 46"/>
                      <a:gd name="T3" fmla="*/ 0 h 68"/>
                      <a:gd name="T4" fmla="*/ 18 w 46"/>
                      <a:gd name="T5" fmla="*/ 68 h 68"/>
                      <a:gd name="T6" fmla="*/ 0 w 46"/>
                      <a:gd name="T7" fmla="*/ 33 h 68"/>
                      <a:gd name="T8" fmla="*/ 14 w 46"/>
                      <a:gd name="T9" fmla="*/ 0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" h="68">
                        <a:moveTo>
                          <a:pt x="14" y="0"/>
                        </a:moveTo>
                        <a:lnTo>
                          <a:pt x="46" y="0"/>
                        </a:lnTo>
                        <a:lnTo>
                          <a:pt x="18" y="68"/>
                        </a:lnTo>
                        <a:lnTo>
                          <a:pt x="0" y="33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136" name="Freeform 38"/>
                  <p:cNvSpPr>
                    <a:spLocks/>
                  </p:cNvSpPr>
                  <p:nvPr/>
                </p:nvSpPr>
                <p:spPr bwMode="auto">
                  <a:xfrm>
                    <a:off x="5738371" y="4836641"/>
                    <a:ext cx="94569" cy="136823"/>
                  </a:xfrm>
                  <a:custGeom>
                    <a:avLst/>
                    <a:gdLst>
                      <a:gd name="T0" fmla="*/ 14 w 47"/>
                      <a:gd name="T1" fmla="*/ 0 h 68"/>
                      <a:gd name="T2" fmla="*/ 47 w 47"/>
                      <a:gd name="T3" fmla="*/ 0 h 68"/>
                      <a:gd name="T4" fmla="*/ 19 w 47"/>
                      <a:gd name="T5" fmla="*/ 68 h 68"/>
                      <a:gd name="T6" fmla="*/ 0 w 47"/>
                      <a:gd name="T7" fmla="*/ 35 h 68"/>
                      <a:gd name="T8" fmla="*/ 14 w 47"/>
                      <a:gd name="T9" fmla="*/ 0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7" h="68">
                        <a:moveTo>
                          <a:pt x="14" y="0"/>
                        </a:moveTo>
                        <a:lnTo>
                          <a:pt x="47" y="0"/>
                        </a:lnTo>
                        <a:lnTo>
                          <a:pt x="19" y="68"/>
                        </a:lnTo>
                        <a:lnTo>
                          <a:pt x="0" y="35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137" name="Freeform 39"/>
                  <p:cNvSpPr>
                    <a:spLocks/>
                  </p:cNvSpPr>
                  <p:nvPr/>
                </p:nvSpPr>
                <p:spPr bwMode="auto">
                  <a:xfrm>
                    <a:off x="5663922" y="5021754"/>
                    <a:ext cx="92557" cy="138836"/>
                  </a:xfrm>
                  <a:custGeom>
                    <a:avLst/>
                    <a:gdLst>
                      <a:gd name="T0" fmla="*/ 14 w 46"/>
                      <a:gd name="T1" fmla="*/ 0 h 69"/>
                      <a:gd name="T2" fmla="*/ 46 w 46"/>
                      <a:gd name="T3" fmla="*/ 0 h 69"/>
                      <a:gd name="T4" fmla="*/ 18 w 46"/>
                      <a:gd name="T5" fmla="*/ 69 h 69"/>
                      <a:gd name="T6" fmla="*/ 0 w 46"/>
                      <a:gd name="T7" fmla="*/ 35 h 69"/>
                      <a:gd name="T8" fmla="*/ 14 w 46"/>
                      <a:gd name="T9" fmla="*/ 0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" h="69">
                        <a:moveTo>
                          <a:pt x="14" y="0"/>
                        </a:moveTo>
                        <a:lnTo>
                          <a:pt x="46" y="0"/>
                        </a:lnTo>
                        <a:lnTo>
                          <a:pt x="18" y="69"/>
                        </a:lnTo>
                        <a:lnTo>
                          <a:pt x="0" y="35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138" name="Freeform 40"/>
                  <p:cNvSpPr>
                    <a:spLocks/>
                  </p:cNvSpPr>
                  <p:nvPr/>
                </p:nvSpPr>
                <p:spPr bwMode="auto">
                  <a:xfrm>
                    <a:off x="5591487" y="5208880"/>
                    <a:ext cx="90545" cy="140847"/>
                  </a:xfrm>
                  <a:custGeom>
                    <a:avLst/>
                    <a:gdLst>
                      <a:gd name="T0" fmla="*/ 14 w 45"/>
                      <a:gd name="T1" fmla="*/ 0 h 70"/>
                      <a:gd name="T2" fmla="*/ 45 w 45"/>
                      <a:gd name="T3" fmla="*/ 0 h 70"/>
                      <a:gd name="T4" fmla="*/ 17 w 45"/>
                      <a:gd name="T5" fmla="*/ 70 h 70"/>
                      <a:gd name="T6" fmla="*/ 0 w 45"/>
                      <a:gd name="T7" fmla="*/ 35 h 70"/>
                      <a:gd name="T8" fmla="*/ 14 w 45"/>
                      <a:gd name="T9" fmla="*/ 0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70">
                        <a:moveTo>
                          <a:pt x="14" y="0"/>
                        </a:moveTo>
                        <a:lnTo>
                          <a:pt x="45" y="0"/>
                        </a:lnTo>
                        <a:lnTo>
                          <a:pt x="17" y="70"/>
                        </a:lnTo>
                        <a:lnTo>
                          <a:pt x="0" y="35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139" name="Freeform 41"/>
                  <p:cNvSpPr>
                    <a:spLocks/>
                  </p:cNvSpPr>
                  <p:nvPr/>
                </p:nvSpPr>
                <p:spPr bwMode="auto">
                  <a:xfrm>
                    <a:off x="5667947" y="4649516"/>
                    <a:ext cx="90545" cy="136823"/>
                  </a:xfrm>
                  <a:custGeom>
                    <a:avLst/>
                    <a:gdLst>
                      <a:gd name="T0" fmla="*/ 14 w 45"/>
                      <a:gd name="T1" fmla="*/ 0 h 68"/>
                      <a:gd name="T2" fmla="*/ 45 w 45"/>
                      <a:gd name="T3" fmla="*/ 0 h 68"/>
                      <a:gd name="T4" fmla="*/ 19 w 45"/>
                      <a:gd name="T5" fmla="*/ 68 h 68"/>
                      <a:gd name="T6" fmla="*/ 0 w 45"/>
                      <a:gd name="T7" fmla="*/ 33 h 68"/>
                      <a:gd name="T8" fmla="*/ 14 w 45"/>
                      <a:gd name="T9" fmla="*/ 0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68">
                        <a:moveTo>
                          <a:pt x="14" y="0"/>
                        </a:moveTo>
                        <a:lnTo>
                          <a:pt x="45" y="0"/>
                        </a:lnTo>
                        <a:lnTo>
                          <a:pt x="19" y="68"/>
                        </a:lnTo>
                        <a:lnTo>
                          <a:pt x="0" y="33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140" name="Freeform 42"/>
                  <p:cNvSpPr>
                    <a:spLocks/>
                  </p:cNvSpPr>
                  <p:nvPr/>
                </p:nvSpPr>
                <p:spPr bwMode="auto">
                  <a:xfrm>
                    <a:off x="5593499" y="4836641"/>
                    <a:ext cx="92557" cy="136823"/>
                  </a:xfrm>
                  <a:custGeom>
                    <a:avLst/>
                    <a:gdLst>
                      <a:gd name="T0" fmla="*/ 14 w 46"/>
                      <a:gd name="T1" fmla="*/ 0 h 68"/>
                      <a:gd name="T2" fmla="*/ 46 w 46"/>
                      <a:gd name="T3" fmla="*/ 0 h 68"/>
                      <a:gd name="T4" fmla="*/ 18 w 46"/>
                      <a:gd name="T5" fmla="*/ 68 h 68"/>
                      <a:gd name="T6" fmla="*/ 0 w 46"/>
                      <a:gd name="T7" fmla="*/ 35 h 68"/>
                      <a:gd name="T8" fmla="*/ 14 w 46"/>
                      <a:gd name="T9" fmla="*/ 0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" h="68">
                        <a:moveTo>
                          <a:pt x="14" y="0"/>
                        </a:moveTo>
                        <a:lnTo>
                          <a:pt x="46" y="0"/>
                        </a:lnTo>
                        <a:lnTo>
                          <a:pt x="18" y="68"/>
                        </a:lnTo>
                        <a:lnTo>
                          <a:pt x="0" y="35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141" name="Freeform 43"/>
                  <p:cNvSpPr>
                    <a:spLocks/>
                  </p:cNvSpPr>
                  <p:nvPr/>
                </p:nvSpPr>
                <p:spPr bwMode="auto">
                  <a:xfrm>
                    <a:off x="5521064" y="5021754"/>
                    <a:ext cx="90545" cy="138836"/>
                  </a:xfrm>
                  <a:custGeom>
                    <a:avLst/>
                    <a:gdLst>
                      <a:gd name="T0" fmla="*/ 12 w 45"/>
                      <a:gd name="T1" fmla="*/ 0 h 69"/>
                      <a:gd name="T2" fmla="*/ 45 w 45"/>
                      <a:gd name="T3" fmla="*/ 0 h 69"/>
                      <a:gd name="T4" fmla="*/ 17 w 45"/>
                      <a:gd name="T5" fmla="*/ 69 h 69"/>
                      <a:gd name="T6" fmla="*/ 0 w 45"/>
                      <a:gd name="T7" fmla="*/ 35 h 69"/>
                      <a:gd name="T8" fmla="*/ 12 w 45"/>
                      <a:gd name="T9" fmla="*/ 0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69">
                        <a:moveTo>
                          <a:pt x="12" y="0"/>
                        </a:moveTo>
                        <a:lnTo>
                          <a:pt x="45" y="0"/>
                        </a:lnTo>
                        <a:lnTo>
                          <a:pt x="17" y="69"/>
                        </a:lnTo>
                        <a:lnTo>
                          <a:pt x="0" y="35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142" name="Freeform 44"/>
                  <p:cNvSpPr>
                    <a:spLocks/>
                  </p:cNvSpPr>
                  <p:nvPr/>
                </p:nvSpPr>
                <p:spPr bwMode="auto">
                  <a:xfrm>
                    <a:off x="5442591" y="5208880"/>
                    <a:ext cx="92557" cy="140847"/>
                  </a:xfrm>
                  <a:custGeom>
                    <a:avLst/>
                    <a:gdLst>
                      <a:gd name="T0" fmla="*/ 14 w 46"/>
                      <a:gd name="T1" fmla="*/ 0 h 70"/>
                      <a:gd name="T2" fmla="*/ 46 w 46"/>
                      <a:gd name="T3" fmla="*/ 0 h 70"/>
                      <a:gd name="T4" fmla="*/ 20 w 46"/>
                      <a:gd name="T5" fmla="*/ 70 h 70"/>
                      <a:gd name="T6" fmla="*/ 0 w 46"/>
                      <a:gd name="T7" fmla="*/ 35 h 70"/>
                      <a:gd name="T8" fmla="*/ 14 w 46"/>
                      <a:gd name="T9" fmla="*/ 0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" h="70">
                        <a:moveTo>
                          <a:pt x="14" y="0"/>
                        </a:moveTo>
                        <a:lnTo>
                          <a:pt x="46" y="0"/>
                        </a:lnTo>
                        <a:lnTo>
                          <a:pt x="20" y="70"/>
                        </a:lnTo>
                        <a:lnTo>
                          <a:pt x="0" y="35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143" name="Freeform 45"/>
                  <p:cNvSpPr>
                    <a:spLocks/>
                  </p:cNvSpPr>
                  <p:nvPr/>
                </p:nvSpPr>
                <p:spPr bwMode="auto">
                  <a:xfrm>
                    <a:off x="5523075" y="4649516"/>
                    <a:ext cx="92557" cy="136823"/>
                  </a:xfrm>
                  <a:custGeom>
                    <a:avLst/>
                    <a:gdLst>
                      <a:gd name="T0" fmla="*/ 14 w 46"/>
                      <a:gd name="T1" fmla="*/ 0 h 68"/>
                      <a:gd name="T2" fmla="*/ 46 w 46"/>
                      <a:gd name="T3" fmla="*/ 0 h 68"/>
                      <a:gd name="T4" fmla="*/ 18 w 46"/>
                      <a:gd name="T5" fmla="*/ 68 h 68"/>
                      <a:gd name="T6" fmla="*/ 0 w 46"/>
                      <a:gd name="T7" fmla="*/ 33 h 68"/>
                      <a:gd name="T8" fmla="*/ 14 w 46"/>
                      <a:gd name="T9" fmla="*/ 0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" h="68">
                        <a:moveTo>
                          <a:pt x="14" y="0"/>
                        </a:moveTo>
                        <a:lnTo>
                          <a:pt x="46" y="0"/>
                        </a:lnTo>
                        <a:lnTo>
                          <a:pt x="18" y="68"/>
                        </a:lnTo>
                        <a:lnTo>
                          <a:pt x="0" y="33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144" name="Freeform 46"/>
                  <p:cNvSpPr>
                    <a:spLocks/>
                  </p:cNvSpPr>
                  <p:nvPr/>
                </p:nvSpPr>
                <p:spPr bwMode="auto">
                  <a:xfrm>
                    <a:off x="5450640" y="4836641"/>
                    <a:ext cx="90545" cy="136823"/>
                  </a:xfrm>
                  <a:custGeom>
                    <a:avLst/>
                    <a:gdLst>
                      <a:gd name="T0" fmla="*/ 12 w 45"/>
                      <a:gd name="T1" fmla="*/ 0 h 68"/>
                      <a:gd name="T2" fmla="*/ 45 w 45"/>
                      <a:gd name="T3" fmla="*/ 0 h 68"/>
                      <a:gd name="T4" fmla="*/ 17 w 45"/>
                      <a:gd name="T5" fmla="*/ 68 h 68"/>
                      <a:gd name="T6" fmla="*/ 0 w 45"/>
                      <a:gd name="T7" fmla="*/ 35 h 68"/>
                      <a:gd name="T8" fmla="*/ 12 w 45"/>
                      <a:gd name="T9" fmla="*/ 0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68">
                        <a:moveTo>
                          <a:pt x="12" y="0"/>
                        </a:moveTo>
                        <a:lnTo>
                          <a:pt x="45" y="0"/>
                        </a:lnTo>
                        <a:lnTo>
                          <a:pt x="17" y="68"/>
                        </a:lnTo>
                        <a:lnTo>
                          <a:pt x="0" y="35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145" name="Freeform 47"/>
                  <p:cNvSpPr>
                    <a:spLocks/>
                  </p:cNvSpPr>
                  <p:nvPr/>
                </p:nvSpPr>
                <p:spPr bwMode="auto">
                  <a:xfrm>
                    <a:off x="5372168" y="5021754"/>
                    <a:ext cx="92557" cy="138836"/>
                  </a:xfrm>
                  <a:custGeom>
                    <a:avLst/>
                    <a:gdLst>
                      <a:gd name="T0" fmla="*/ 14 w 46"/>
                      <a:gd name="T1" fmla="*/ 0 h 69"/>
                      <a:gd name="T2" fmla="*/ 46 w 46"/>
                      <a:gd name="T3" fmla="*/ 0 h 69"/>
                      <a:gd name="T4" fmla="*/ 20 w 46"/>
                      <a:gd name="T5" fmla="*/ 69 h 69"/>
                      <a:gd name="T6" fmla="*/ 0 w 46"/>
                      <a:gd name="T7" fmla="*/ 35 h 69"/>
                      <a:gd name="T8" fmla="*/ 14 w 46"/>
                      <a:gd name="T9" fmla="*/ 0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" h="69">
                        <a:moveTo>
                          <a:pt x="14" y="0"/>
                        </a:moveTo>
                        <a:lnTo>
                          <a:pt x="46" y="0"/>
                        </a:lnTo>
                        <a:lnTo>
                          <a:pt x="20" y="69"/>
                        </a:lnTo>
                        <a:lnTo>
                          <a:pt x="0" y="35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146" name="Freeform 48"/>
                  <p:cNvSpPr>
                    <a:spLocks/>
                  </p:cNvSpPr>
                  <p:nvPr/>
                </p:nvSpPr>
                <p:spPr bwMode="auto">
                  <a:xfrm>
                    <a:off x="5299733" y="5208880"/>
                    <a:ext cx="90545" cy="140847"/>
                  </a:xfrm>
                  <a:custGeom>
                    <a:avLst/>
                    <a:gdLst>
                      <a:gd name="T0" fmla="*/ 14 w 45"/>
                      <a:gd name="T1" fmla="*/ 0 h 70"/>
                      <a:gd name="T2" fmla="*/ 45 w 45"/>
                      <a:gd name="T3" fmla="*/ 0 h 70"/>
                      <a:gd name="T4" fmla="*/ 17 w 45"/>
                      <a:gd name="T5" fmla="*/ 70 h 70"/>
                      <a:gd name="T6" fmla="*/ 0 w 45"/>
                      <a:gd name="T7" fmla="*/ 35 h 70"/>
                      <a:gd name="T8" fmla="*/ 14 w 45"/>
                      <a:gd name="T9" fmla="*/ 0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70">
                        <a:moveTo>
                          <a:pt x="14" y="0"/>
                        </a:moveTo>
                        <a:lnTo>
                          <a:pt x="45" y="0"/>
                        </a:lnTo>
                        <a:lnTo>
                          <a:pt x="17" y="70"/>
                        </a:lnTo>
                        <a:lnTo>
                          <a:pt x="0" y="35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</p:grpSp>
            <p:sp>
              <p:nvSpPr>
                <p:cNvPr id="118" name="Freeform 49"/>
                <p:cNvSpPr>
                  <a:spLocks/>
                </p:cNvSpPr>
                <p:nvPr/>
              </p:nvSpPr>
              <p:spPr bwMode="auto">
                <a:xfrm>
                  <a:off x="2659801" y="6937830"/>
                  <a:ext cx="273589" cy="383907"/>
                </a:xfrm>
                <a:custGeom>
                  <a:avLst/>
                  <a:gdLst>
                    <a:gd name="T0" fmla="*/ 208 w 248"/>
                    <a:gd name="T1" fmla="*/ 348 h 348"/>
                    <a:gd name="T2" fmla="*/ 135 w 248"/>
                    <a:gd name="T3" fmla="*/ 348 h 348"/>
                    <a:gd name="T4" fmla="*/ 173 w 248"/>
                    <a:gd name="T5" fmla="*/ 252 h 348"/>
                    <a:gd name="T6" fmla="*/ 77 w 248"/>
                    <a:gd name="T7" fmla="*/ 68 h 348"/>
                    <a:gd name="T8" fmla="*/ 0 w 248"/>
                    <a:gd name="T9" fmla="*/ 68 h 348"/>
                    <a:gd name="T10" fmla="*/ 0 w 248"/>
                    <a:gd name="T11" fmla="*/ 0 h 348"/>
                    <a:gd name="T12" fmla="*/ 117 w 248"/>
                    <a:gd name="T13" fmla="*/ 0 h 348"/>
                    <a:gd name="T14" fmla="*/ 123 w 248"/>
                    <a:gd name="T15" fmla="*/ 0 h 348"/>
                    <a:gd name="T16" fmla="*/ 248 w 248"/>
                    <a:gd name="T17" fmla="*/ 247 h 348"/>
                    <a:gd name="T18" fmla="*/ 208 w 248"/>
                    <a:gd name="T19" fmla="*/ 348 h 3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8" h="348">
                      <a:moveTo>
                        <a:pt x="208" y="348"/>
                      </a:moveTo>
                      <a:lnTo>
                        <a:pt x="135" y="348"/>
                      </a:lnTo>
                      <a:lnTo>
                        <a:pt x="173" y="252"/>
                      </a:lnTo>
                      <a:lnTo>
                        <a:pt x="77" y="68"/>
                      </a:lnTo>
                      <a:lnTo>
                        <a:pt x="0" y="68"/>
                      </a:lnTo>
                      <a:lnTo>
                        <a:pt x="0" y="0"/>
                      </a:lnTo>
                      <a:lnTo>
                        <a:pt x="117" y="0"/>
                      </a:lnTo>
                      <a:lnTo>
                        <a:pt x="123" y="0"/>
                      </a:lnTo>
                      <a:lnTo>
                        <a:pt x="248" y="247"/>
                      </a:lnTo>
                      <a:lnTo>
                        <a:pt x="208" y="348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33"/>
                </a:p>
              </p:txBody>
            </p:sp>
            <p:sp>
              <p:nvSpPr>
                <p:cNvPr id="119" name="Freeform 50"/>
                <p:cNvSpPr>
                  <a:spLocks/>
                </p:cNvSpPr>
                <p:nvPr/>
              </p:nvSpPr>
              <p:spPr bwMode="auto">
                <a:xfrm>
                  <a:off x="2923461" y="6937830"/>
                  <a:ext cx="118040" cy="129073"/>
                </a:xfrm>
                <a:custGeom>
                  <a:avLst/>
                  <a:gdLst>
                    <a:gd name="T0" fmla="*/ 60 w 107"/>
                    <a:gd name="T1" fmla="*/ 117 h 117"/>
                    <a:gd name="T2" fmla="*/ 0 w 107"/>
                    <a:gd name="T3" fmla="*/ 0 h 117"/>
                    <a:gd name="T4" fmla="*/ 107 w 107"/>
                    <a:gd name="T5" fmla="*/ 0 h 117"/>
                    <a:gd name="T6" fmla="*/ 60 w 107"/>
                    <a:gd name="T7" fmla="*/ 11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7" h="117">
                      <a:moveTo>
                        <a:pt x="60" y="117"/>
                      </a:moveTo>
                      <a:lnTo>
                        <a:pt x="0" y="0"/>
                      </a:lnTo>
                      <a:lnTo>
                        <a:pt x="107" y="0"/>
                      </a:lnTo>
                      <a:lnTo>
                        <a:pt x="60" y="117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33"/>
                </a:p>
              </p:txBody>
            </p:sp>
            <p:sp>
              <p:nvSpPr>
                <p:cNvPr id="120" name="Freeform 51"/>
                <p:cNvSpPr>
                  <a:spLocks/>
                </p:cNvSpPr>
                <p:nvPr/>
              </p:nvSpPr>
              <p:spPr bwMode="auto">
                <a:xfrm>
                  <a:off x="672974" y="6937830"/>
                  <a:ext cx="370669" cy="401557"/>
                </a:xfrm>
                <a:custGeom>
                  <a:avLst/>
                  <a:gdLst>
                    <a:gd name="T0" fmla="*/ 336 w 336"/>
                    <a:gd name="T1" fmla="*/ 149 h 364"/>
                    <a:gd name="T2" fmla="*/ 160 w 336"/>
                    <a:gd name="T3" fmla="*/ 149 h 364"/>
                    <a:gd name="T4" fmla="*/ 54 w 336"/>
                    <a:gd name="T5" fmla="*/ 0 h 364"/>
                    <a:gd name="T6" fmla="*/ 0 w 336"/>
                    <a:gd name="T7" fmla="*/ 40 h 364"/>
                    <a:gd name="T8" fmla="*/ 101 w 336"/>
                    <a:gd name="T9" fmla="*/ 182 h 364"/>
                    <a:gd name="T10" fmla="*/ 0 w 336"/>
                    <a:gd name="T11" fmla="*/ 324 h 364"/>
                    <a:gd name="T12" fmla="*/ 54 w 336"/>
                    <a:gd name="T13" fmla="*/ 364 h 364"/>
                    <a:gd name="T14" fmla="*/ 160 w 336"/>
                    <a:gd name="T15" fmla="*/ 217 h 364"/>
                    <a:gd name="T16" fmla="*/ 336 w 336"/>
                    <a:gd name="T17" fmla="*/ 217 h 364"/>
                    <a:gd name="T18" fmla="*/ 336 w 336"/>
                    <a:gd name="T19" fmla="*/ 149 h 3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36" h="364">
                      <a:moveTo>
                        <a:pt x="336" y="149"/>
                      </a:moveTo>
                      <a:lnTo>
                        <a:pt x="160" y="149"/>
                      </a:lnTo>
                      <a:lnTo>
                        <a:pt x="54" y="0"/>
                      </a:lnTo>
                      <a:lnTo>
                        <a:pt x="0" y="40"/>
                      </a:lnTo>
                      <a:lnTo>
                        <a:pt x="101" y="182"/>
                      </a:lnTo>
                      <a:lnTo>
                        <a:pt x="0" y="324"/>
                      </a:lnTo>
                      <a:lnTo>
                        <a:pt x="54" y="364"/>
                      </a:lnTo>
                      <a:lnTo>
                        <a:pt x="160" y="217"/>
                      </a:lnTo>
                      <a:lnTo>
                        <a:pt x="336" y="217"/>
                      </a:lnTo>
                      <a:lnTo>
                        <a:pt x="336" y="149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33"/>
                </a:p>
              </p:txBody>
            </p:sp>
            <p:sp>
              <p:nvSpPr>
                <p:cNvPr id="121" name="Freeform 52"/>
                <p:cNvSpPr>
                  <a:spLocks/>
                </p:cNvSpPr>
                <p:nvPr/>
              </p:nvSpPr>
              <p:spPr bwMode="auto">
                <a:xfrm>
                  <a:off x="1201398" y="6937830"/>
                  <a:ext cx="227255" cy="381700"/>
                </a:xfrm>
                <a:custGeom>
                  <a:avLst/>
                  <a:gdLst>
                    <a:gd name="T0" fmla="*/ 166 w 206"/>
                    <a:gd name="T1" fmla="*/ 346 h 346"/>
                    <a:gd name="T2" fmla="*/ 93 w 206"/>
                    <a:gd name="T3" fmla="*/ 346 h 346"/>
                    <a:gd name="T4" fmla="*/ 131 w 206"/>
                    <a:gd name="T5" fmla="*/ 250 h 346"/>
                    <a:gd name="T6" fmla="*/ 0 w 206"/>
                    <a:gd name="T7" fmla="*/ 0 h 346"/>
                    <a:gd name="T8" fmla="*/ 77 w 206"/>
                    <a:gd name="T9" fmla="*/ 0 h 346"/>
                    <a:gd name="T10" fmla="*/ 82 w 206"/>
                    <a:gd name="T11" fmla="*/ 0 h 346"/>
                    <a:gd name="T12" fmla="*/ 206 w 206"/>
                    <a:gd name="T13" fmla="*/ 247 h 346"/>
                    <a:gd name="T14" fmla="*/ 166 w 206"/>
                    <a:gd name="T15" fmla="*/ 346 h 3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06" h="346">
                      <a:moveTo>
                        <a:pt x="166" y="346"/>
                      </a:moveTo>
                      <a:lnTo>
                        <a:pt x="93" y="346"/>
                      </a:lnTo>
                      <a:lnTo>
                        <a:pt x="131" y="250"/>
                      </a:lnTo>
                      <a:lnTo>
                        <a:pt x="0" y="0"/>
                      </a:lnTo>
                      <a:lnTo>
                        <a:pt x="77" y="0"/>
                      </a:lnTo>
                      <a:lnTo>
                        <a:pt x="82" y="0"/>
                      </a:lnTo>
                      <a:lnTo>
                        <a:pt x="206" y="247"/>
                      </a:lnTo>
                      <a:lnTo>
                        <a:pt x="166" y="346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33"/>
                </a:p>
              </p:txBody>
            </p:sp>
            <p:sp>
              <p:nvSpPr>
                <p:cNvPr id="122" name="Freeform 53"/>
                <p:cNvSpPr>
                  <a:spLocks/>
                </p:cNvSpPr>
                <p:nvPr/>
              </p:nvSpPr>
              <p:spPr bwMode="auto">
                <a:xfrm>
                  <a:off x="1043643" y="6937830"/>
                  <a:ext cx="227255" cy="381700"/>
                </a:xfrm>
                <a:custGeom>
                  <a:avLst/>
                  <a:gdLst>
                    <a:gd name="T0" fmla="*/ 166 w 206"/>
                    <a:gd name="T1" fmla="*/ 346 h 346"/>
                    <a:gd name="T2" fmla="*/ 93 w 206"/>
                    <a:gd name="T3" fmla="*/ 346 h 346"/>
                    <a:gd name="T4" fmla="*/ 131 w 206"/>
                    <a:gd name="T5" fmla="*/ 250 h 346"/>
                    <a:gd name="T6" fmla="*/ 0 w 206"/>
                    <a:gd name="T7" fmla="*/ 0 h 346"/>
                    <a:gd name="T8" fmla="*/ 77 w 206"/>
                    <a:gd name="T9" fmla="*/ 0 h 346"/>
                    <a:gd name="T10" fmla="*/ 81 w 206"/>
                    <a:gd name="T11" fmla="*/ 0 h 346"/>
                    <a:gd name="T12" fmla="*/ 206 w 206"/>
                    <a:gd name="T13" fmla="*/ 247 h 346"/>
                    <a:gd name="T14" fmla="*/ 166 w 206"/>
                    <a:gd name="T15" fmla="*/ 346 h 3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06" h="346">
                      <a:moveTo>
                        <a:pt x="166" y="346"/>
                      </a:moveTo>
                      <a:lnTo>
                        <a:pt x="93" y="346"/>
                      </a:lnTo>
                      <a:lnTo>
                        <a:pt x="131" y="250"/>
                      </a:lnTo>
                      <a:lnTo>
                        <a:pt x="0" y="0"/>
                      </a:lnTo>
                      <a:lnTo>
                        <a:pt x="77" y="0"/>
                      </a:lnTo>
                      <a:lnTo>
                        <a:pt x="81" y="0"/>
                      </a:lnTo>
                      <a:lnTo>
                        <a:pt x="206" y="247"/>
                      </a:lnTo>
                      <a:lnTo>
                        <a:pt x="166" y="346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33"/>
                </a:p>
              </p:txBody>
            </p:sp>
            <p:grpSp>
              <p:nvGrpSpPr>
                <p:cNvPr id="123" name="Группа 122"/>
                <p:cNvGrpSpPr/>
                <p:nvPr/>
              </p:nvGrpSpPr>
              <p:grpSpPr>
                <a:xfrm>
                  <a:off x="1420930" y="6937830"/>
                  <a:ext cx="306684" cy="381700"/>
                  <a:chOff x="1579357" y="4649516"/>
                  <a:chExt cx="559364" cy="696187"/>
                </a:xfrm>
                <a:solidFill>
                  <a:srgbClr val="002060"/>
                </a:solidFill>
              </p:grpSpPr>
              <p:sp>
                <p:nvSpPr>
                  <p:cNvPr id="125" name="Freeform 54"/>
                  <p:cNvSpPr>
                    <a:spLocks/>
                  </p:cNvSpPr>
                  <p:nvPr/>
                </p:nvSpPr>
                <p:spPr bwMode="auto">
                  <a:xfrm>
                    <a:off x="1579357" y="4649516"/>
                    <a:ext cx="215295" cy="327973"/>
                  </a:xfrm>
                  <a:custGeom>
                    <a:avLst/>
                    <a:gdLst>
                      <a:gd name="T0" fmla="*/ 42 w 107"/>
                      <a:gd name="T1" fmla="*/ 163 h 163"/>
                      <a:gd name="T2" fmla="*/ 0 w 107"/>
                      <a:gd name="T3" fmla="*/ 82 h 163"/>
                      <a:gd name="T4" fmla="*/ 33 w 107"/>
                      <a:gd name="T5" fmla="*/ 0 h 163"/>
                      <a:gd name="T6" fmla="*/ 107 w 107"/>
                      <a:gd name="T7" fmla="*/ 0 h 163"/>
                      <a:gd name="T8" fmla="*/ 42 w 107"/>
                      <a:gd name="T9" fmla="*/ 163 h 1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7" h="163">
                        <a:moveTo>
                          <a:pt x="42" y="163"/>
                        </a:moveTo>
                        <a:lnTo>
                          <a:pt x="0" y="82"/>
                        </a:lnTo>
                        <a:lnTo>
                          <a:pt x="33" y="0"/>
                        </a:lnTo>
                        <a:lnTo>
                          <a:pt x="107" y="0"/>
                        </a:lnTo>
                        <a:lnTo>
                          <a:pt x="42" y="16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126" name="Freeform 55"/>
                  <p:cNvSpPr>
                    <a:spLocks/>
                  </p:cNvSpPr>
                  <p:nvPr/>
                </p:nvSpPr>
                <p:spPr bwMode="auto">
                  <a:xfrm>
                    <a:off x="1772519" y="4649516"/>
                    <a:ext cx="366202" cy="696187"/>
                  </a:xfrm>
                  <a:custGeom>
                    <a:avLst/>
                    <a:gdLst>
                      <a:gd name="T0" fmla="*/ 42 w 182"/>
                      <a:gd name="T1" fmla="*/ 346 h 346"/>
                      <a:gd name="T2" fmla="*/ 0 w 182"/>
                      <a:gd name="T3" fmla="*/ 268 h 346"/>
                      <a:gd name="T4" fmla="*/ 108 w 182"/>
                      <a:gd name="T5" fmla="*/ 0 h 346"/>
                      <a:gd name="T6" fmla="*/ 182 w 182"/>
                      <a:gd name="T7" fmla="*/ 0 h 346"/>
                      <a:gd name="T8" fmla="*/ 42 w 182"/>
                      <a:gd name="T9" fmla="*/ 346 h 3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82" h="346">
                        <a:moveTo>
                          <a:pt x="42" y="346"/>
                        </a:moveTo>
                        <a:lnTo>
                          <a:pt x="0" y="268"/>
                        </a:lnTo>
                        <a:lnTo>
                          <a:pt x="108" y="0"/>
                        </a:lnTo>
                        <a:lnTo>
                          <a:pt x="182" y="0"/>
                        </a:lnTo>
                        <a:lnTo>
                          <a:pt x="42" y="34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</p:grpSp>
            <p:sp>
              <p:nvSpPr>
                <p:cNvPr id="124" name="Freeform 58"/>
                <p:cNvSpPr>
                  <a:spLocks noEditPoints="1"/>
                </p:cNvSpPr>
                <p:nvPr/>
              </p:nvSpPr>
              <p:spPr bwMode="auto">
                <a:xfrm>
                  <a:off x="1792701" y="6937830"/>
                  <a:ext cx="334264" cy="379494"/>
                </a:xfrm>
                <a:custGeom>
                  <a:avLst/>
                  <a:gdLst>
                    <a:gd name="T0" fmla="*/ 0 w 174"/>
                    <a:gd name="T1" fmla="*/ 0 h 197"/>
                    <a:gd name="T2" fmla="*/ 0 w 174"/>
                    <a:gd name="T3" fmla="*/ 197 h 197"/>
                    <a:gd name="T4" fmla="*/ 174 w 174"/>
                    <a:gd name="T5" fmla="*/ 98 h 197"/>
                    <a:gd name="T6" fmla="*/ 0 w 174"/>
                    <a:gd name="T7" fmla="*/ 0 h 197"/>
                    <a:gd name="T8" fmla="*/ 86 w 174"/>
                    <a:gd name="T9" fmla="*/ 50 h 197"/>
                    <a:gd name="T10" fmla="*/ 85 w 174"/>
                    <a:gd name="T11" fmla="*/ 149 h 197"/>
                    <a:gd name="T12" fmla="*/ 1 w 174"/>
                    <a:gd name="T13" fmla="*/ 97 h 197"/>
                    <a:gd name="T14" fmla="*/ 86 w 174"/>
                    <a:gd name="T15" fmla="*/ 50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74" h="197">
                      <a:moveTo>
                        <a:pt x="0" y="0"/>
                      </a:moveTo>
                      <a:cubicBezTo>
                        <a:pt x="0" y="65"/>
                        <a:pt x="0" y="131"/>
                        <a:pt x="0" y="197"/>
                      </a:cubicBezTo>
                      <a:cubicBezTo>
                        <a:pt x="58" y="164"/>
                        <a:pt x="116" y="131"/>
                        <a:pt x="174" y="98"/>
                      </a:cubicBezTo>
                      <a:cubicBezTo>
                        <a:pt x="116" y="65"/>
                        <a:pt x="58" y="32"/>
                        <a:pt x="0" y="0"/>
                      </a:cubicBezTo>
                      <a:close/>
                      <a:moveTo>
                        <a:pt x="86" y="50"/>
                      </a:moveTo>
                      <a:cubicBezTo>
                        <a:pt x="86" y="83"/>
                        <a:pt x="85" y="116"/>
                        <a:pt x="85" y="149"/>
                      </a:cubicBezTo>
                      <a:cubicBezTo>
                        <a:pt x="57" y="131"/>
                        <a:pt x="29" y="114"/>
                        <a:pt x="1" y="97"/>
                      </a:cubicBezTo>
                      <a:cubicBezTo>
                        <a:pt x="29" y="81"/>
                        <a:pt x="58" y="65"/>
                        <a:pt x="86" y="50"/>
                      </a:cubicBez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33"/>
                </a:p>
              </p:txBody>
            </p:sp>
          </p:grpSp>
        </p:grpSp>
        <p:grpSp>
          <p:nvGrpSpPr>
            <p:cNvPr id="155" name="Группа 154">
              <a:extLst>
                <a:ext uri="{FF2B5EF4-FFF2-40B4-BE49-F238E27FC236}">
                  <a16:creationId xmlns:a16="http://schemas.microsoft.com/office/drawing/2014/main" id="{A3682A9B-9245-481A-BF4F-CA926059FF56}"/>
                </a:ext>
              </a:extLst>
            </p:cNvPr>
            <p:cNvGrpSpPr/>
            <p:nvPr/>
          </p:nvGrpSpPr>
          <p:grpSpPr>
            <a:xfrm>
              <a:off x="8460558" y="6246544"/>
              <a:ext cx="9506860" cy="393244"/>
              <a:chOff x="672974" y="6936726"/>
              <a:chExt cx="9334472" cy="402661"/>
            </a:xfrm>
          </p:grpSpPr>
          <p:grpSp>
            <p:nvGrpSpPr>
              <p:cNvPr id="156" name="Группа 155">
                <a:extLst>
                  <a:ext uri="{FF2B5EF4-FFF2-40B4-BE49-F238E27FC236}">
                    <a16:creationId xmlns:a16="http://schemas.microsoft.com/office/drawing/2014/main" id="{7A8A9637-33BA-4E59-B63C-256D08F7D61F}"/>
                  </a:ext>
                </a:extLst>
              </p:cNvPr>
              <p:cNvGrpSpPr/>
              <p:nvPr/>
            </p:nvGrpSpPr>
            <p:grpSpPr>
              <a:xfrm>
                <a:off x="672974" y="6936726"/>
                <a:ext cx="4647697" cy="402661"/>
                <a:chOff x="672974" y="6936726"/>
                <a:chExt cx="4647697" cy="402661"/>
              </a:xfrm>
            </p:grpSpPr>
            <p:sp>
              <p:nvSpPr>
                <p:cNvPr id="203" name="Freeform 5">
                  <a:extLst>
                    <a:ext uri="{FF2B5EF4-FFF2-40B4-BE49-F238E27FC236}">
                      <a16:creationId xmlns:a16="http://schemas.microsoft.com/office/drawing/2014/main" id="{D6416AA5-A014-4F27-B1E3-70CC5EFE464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936764" y="6936726"/>
                  <a:ext cx="383907" cy="385010"/>
                </a:xfrm>
                <a:custGeom>
                  <a:avLst/>
                  <a:gdLst>
                    <a:gd name="T0" fmla="*/ 100 w 200"/>
                    <a:gd name="T1" fmla="*/ 200 h 200"/>
                    <a:gd name="T2" fmla="*/ 61 w 200"/>
                    <a:gd name="T3" fmla="*/ 192 h 200"/>
                    <a:gd name="T4" fmla="*/ 30 w 200"/>
                    <a:gd name="T5" fmla="*/ 170 h 200"/>
                    <a:gd name="T6" fmla="*/ 8 w 200"/>
                    <a:gd name="T7" fmla="*/ 139 h 200"/>
                    <a:gd name="T8" fmla="*/ 0 w 200"/>
                    <a:gd name="T9" fmla="*/ 100 h 200"/>
                    <a:gd name="T10" fmla="*/ 8 w 200"/>
                    <a:gd name="T11" fmla="*/ 61 h 200"/>
                    <a:gd name="T12" fmla="*/ 30 w 200"/>
                    <a:gd name="T13" fmla="*/ 30 h 200"/>
                    <a:gd name="T14" fmla="*/ 61 w 200"/>
                    <a:gd name="T15" fmla="*/ 8 h 200"/>
                    <a:gd name="T16" fmla="*/ 100 w 200"/>
                    <a:gd name="T17" fmla="*/ 0 h 200"/>
                    <a:gd name="T18" fmla="*/ 139 w 200"/>
                    <a:gd name="T19" fmla="*/ 8 h 200"/>
                    <a:gd name="T20" fmla="*/ 170 w 200"/>
                    <a:gd name="T21" fmla="*/ 30 h 200"/>
                    <a:gd name="T22" fmla="*/ 192 w 200"/>
                    <a:gd name="T23" fmla="*/ 61 h 200"/>
                    <a:gd name="T24" fmla="*/ 200 w 200"/>
                    <a:gd name="T25" fmla="*/ 100 h 200"/>
                    <a:gd name="T26" fmla="*/ 192 w 200"/>
                    <a:gd name="T27" fmla="*/ 139 h 200"/>
                    <a:gd name="T28" fmla="*/ 170 w 200"/>
                    <a:gd name="T29" fmla="*/ 170 h 200"/>
                    <a:gd name="T30" fmla="*/ 139 w 200"/>
                    <a:gd name="T31" fmla="*/ 192 h 200"/>
                    <a:gd name="T32" fmla="*/ 100 w 200"/>
                    <a:gd name="T33" fmla="*/ 200 h 200"/>
                    <a:gd name="T34" fmla="*/ 100 w 200"/>
                    <a:gd name="T35" fmla="*/ 40 h 200"/>
                    <a:gd name="T36" fmla="*/ 40 w 200"/>
                    <a:gd name="T37" fmla="*/ 100 h 200"/>
                    <a:gd name="T38" fmla="*/ 100 w 200"/>
                    <a:gd name="T39" fmla="*/ 160 h 200"/>
                    <a:gd name="T40" fmla="*/ 160 w 200"/>
                    <a:gd name="T41" fmla="*/ 100 h 200"/>
                    <a:gd name="T42" fmla="*/ 100 w 200"/>
                    <a:gd name="T43" fmla="*/ 40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00" h="200">
                      <a:moveTo>
                        <a:pt x="100" y="200"/>
                      </a:moveTo>
                      <a:cubicBezTo>
                        <a:pt x="87" y="200"/>
                        <a:pt x="74" y="197"/>
                        <a:pt x="61" y="192"/>
                      </a:cubicBezTo>
                      <a:cubicBezTo>
                        <a:pt x="49" y="187"/>
                        <a:pt x="39" y="180"/>
                        <a:pt x="30" y="170"/>
                      </a:cubicBezTo>
                      <a:cubicBezTo>
                        <a:pt x="20" y="161"/>
                        <a:pt x="13" y="151"/>
                        <a:pt x="8" y="139"/>
                      </a:cubicBezTo>
                      <a:cubicBezTo>
                        <a:pt x="3" y="126"/>
                        <a:pt x="0" y="113"/>
                        <a:pt x="0" y="100"/>
                      </a:cubicBezTo>
                      <a:cubicBezTo>
                        <a:pt x="0" y="87"/>
                        <a:pt x="3" y="73"/>
                        <a:pt x="8" y="61"/>
                      </a:cubicBezTo>
                      <a:cubicBezTo>
                        <a:pt x="13" y="49"/>
                        <a:pt x="20" y="39"/>
                        <a:pt x="30" y="30"/>
                      </a:cubicBezTo>
                      <a:cubicBezTo>
                        <a:pt x="39" y="20"/>
                        <a:pt x="49" y="13"/>
                        <a:pt x="61" y="8"/>
                      </a:cubicBezTo>
                      <a:cubicBezTo>
                        <a:pt x="74" y="3"/>
                        <a:pt x="87" y="0"/>
                        <a:pt x="100" y="0"/>
                      </a:cubicBezTo>
                      <a:cubicBezTo>
                        <a:pt x="113" y="0"/>
                        <a:pt x="127" y="3"/>
                        <a:pt x="139" y="8"/>
                      </a:cubicBezTo>
                      <a:cubicBezTo>
                        <a:pt x="151" y="13"/>
                        <a:pt x="161" y="20"/>
                        <a:pt x="170" y="30"/>
                      </a:cubicBezTo>
                      <a:cubicBezTo>
                        <a:pt x="180" y="39"/>
                        <a:pt x="187" y="49"/>
                        <a:pt x="192" y="61"/>
                      </a:cubicBezTo>
                      <a:cubicBezTo>
                        <a:pt x="197" y="73"/>
                        <a:pt x="200" y="87"/>
                        <a:pt x="200" y="100"/>
                      </a:cubicBezTo>
                      <a:cubicBezTo>
                        <a:pt x="200" y="113"/>
                        <a:pt x="197" y="126"/>
                        <a:pt x="192" y="139"/>
                      </a:cubicBezTo>
                      <a:cubicBezTo>
                        <a:pt x="187" y="151"/>
                        <a:pt x="180" y="161"/>
                        <a:pt x="170" y="170"/>
                      </a:cubicBezTo>
                      <a:cubicBezTo>
                        <a:pt x="161" y="180"/>
                        <a:pt x="151" y="187"/>
                        <a:pt x="139" y="192"/>
                      </a:cubicBezTo>
                      <a:cubicBezTo>
                        <a:pt x="127" y="197"/>
                        <a:pt x="113" y="200"/>
                        <a:pt x="100" y="200"/>
                      </a:cubicBezTo>
                      <a:close/>
                      <a:moveTo>
                        <a:pt x="100" y="40"/>
                      </a:moveTo>
                      <a:cubicBezTo>
                        <a:pt x="67" y="40"/>
                        <a:pt x="40" y="67"/>
                        <a:pt x="40" y="100"/>
                      </a:cubicBezTo>
                      <a:cubicBezTo>
                        <a:pt x="40" y="133"/>
                        <a:pt x="67" y="160"/>
                        <a:pt x="100" y="160"/>
                      </a:cubicBezTo>
                      <a:cubicBezTo>
                        <a:pt x="133" y="160"/>
                        <a:pt x="160" y="133"/>
                        <a:pt x="160" y="100"/>
                      </a:cubicBezTo>
                      <a:cubicBezTo>
                        <a:pt x="160" y="67"/>
                        <a:pt x="133" y="40"/>
                        <a:pt x="100" y="40"/>
                      </a:cubicBez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33"/>
                </a:p>
              </p:txBody>
            </p:sp>
            <p:sp>
              <p:nvSpPr>
                <p:cNvPr id="204" name="Freeform 6">
                  <a:extLst>
                    <a:ext uri="{FF2B5EF4-FFF2-40B4-BE49-F238E27FC236}">
                      <a16:creationId xmlns:a16="http://schemas.microsoft.com/office/drawing/2014/main" id="{132B0B97-36E3-458C-A83D-B6C4865281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89977" y="6936726"/>
                  <a:ext cx="142311" cy="385010"/>
                </a:xfrm>
                <a:custGeom>
                  <a:avLst/>
                  <a:gdLst>
                    <a:gd name="T0" fmla="*/ 129 w 129"/>
                    <a:gd name="T1" fmla="*/ 349 h 349"/>
                    <a:gd name="T2" fmla="*/ 0 w 129"/>
                    <a:gd name="T3" fmla="*/ 349 h 349"/>
                    <a:gd name="T4" fmla="*/ 0 w 129"/>
                    <a:gd name="T5" fmla="*/ 0 h 349"/>
                    <a:gd name="T6" fmla="*/ 129 w 129"/>
                    <a:gd name="T7" fmla="*/ 0 h 349"/>
                    <a:gd name="T8" fmla="*/ 129 w 129"/>
                    <a:gd name="T9" fmla="*/ 69 h 349"/>
                    <a:gd name="T10" fmla="*/ 68 w 129"/>
                    <a:gd name="T11" fmla="*/ 69 h 349"/>
                    <a:gd name="T12" fmla="*/ 68 w 129"/>
                    <a:gd name="T13" fmla="*/ 279 h 349"/>
                    <a:gd name="T14" fmla="*/ 129 w 129"/>
                    <a:gd name="T15" fmla="*/ 279 h 349"/>
                    <a:gd name="T16" fmla="*/ 129 w 129"/>
                    <a:gd name="T17" fmla="*/ 349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9" h="349">
                      <a:moveTo>
                        <a:pt x="129" y="349"/>
                      </a:moveTo>
                      <a:lnTo>
                        <a:pt x="0" y="349"/>
                      </a:lnTo>
                      <a:lnTo>
                        <a:pt x="0" y="0"/>
                      </a:lnTo>
                      <a:lnTo>
                        <a:pt x="129" y="0"/>
                      </a:lnTo>
                      <a:lnTo>
                        <a:pt x="129" y="69"/>
                      </a:lnTo>
                      <a:lnTo>
                        <a:pt x="68" y="69"/>
                      </a:lnTo>
                      <a:lnTo>
                        <a:pt x="68" y="279"/>
                      </a:lnTo>
                      <a:lnTo>
                        <a:pt x="129" y="279"/>
                      </a:lnTo>
                      <a:lnTo>
                        <a:pt x="129" y="349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33"/>
                </a:p>
              </p:txBody>
            </p:sp>
            <p:sp>
              <p:nvSpPr>
                <p:cNvPr id="205" name="Freeform 7">
                  <a:extLst>
                    <a:ext uri="{FF2B5EF4-FFF2-40B4-BE49-F238E27FC236}">
                      <a16:creationId xmlns:a16="http://schemas.microsoft.com/office/drawing/2014/main" id="{9D0AAB65-6AAE-4E6C-AD97-943BD8C50C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30470" y="6936726"/>
                  <a:ext cx="142311" cy="385010"/>
                </a:xfrm>
                <a:custGeom>
                  <a:avLst/>
                  <a:gdLst>
                    <a:gd name="T0" fmla="*/ 129 w 129"/>
                    <a:gd name="T1" fmla="*/ 349 h 349"/>
                    <a:gd name="T2" fmla="*/ 0 w 129"/>
                    <a:gd name="T3" fmla="*/ 349 h 349"/>
                    <a:gd name="T4" fmla="*/ 0 w 129"/>
                    <a:gd name="T5" fmla="*/ 279 h 349"/>
                    <a:gd name="T6" fmla="*/ 61 w 129"/>
                    <a:gd name="T7" fmla="*/ 279 h 349"/>
                    <a:gd name="T8" fmla="*/ 61 w 129"/>
                    <a:gd name="T9" fmla="*/ 69 h 349"/>
                    <a:gd name="T10" fmla="*/ 0 w 129"/>
                    <a:gd name="T11" fmla="*/ 69 h 349"/>
                    <a:gd name="T12" fmla="*/ 0 w 129"/>
                    <a:gd name="T13" fmla="*/ 0 h 349"/>
                    <a:gd name="T14" fmla="*/ 129 w 129"/>
                    <a:gd name="T15" fmla="*/ 0 h 349"/>
                    <a:gd name="T16" fmla="*/ 129 w 129"/>
                    <a:gd name="T17" fmla="*/ 349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9" h="349">
                      <a:moveTo>
                        <a:pt x="129" y="349"/>
                      </a:moveTo>
                      <a:lnTo>
                        <a:pt x="0" y="349"/>
                      </a:lnTo>
                      <a:lnTo>
                        <a:pt x="0" y="279"/>
                      </a:lnTo>
                      <a:lnTo>
                        <a:pt x="61" y="279"/>
                      </a:lnTo>
                      <a:lnTo>
                        <a:pt x="61" y="69"/>
                      </a:lnTo>
                      <a:lnTo>
                        <a:pt x="0" y="69"/>
                      </a:lnTo>
                      <a:lnTo>
                        <a:pt x="0" y="0"/>
                      </a:lnTo>
                      <a:lnTo>
                        <a:pt x="129" y="0"/>
                      </a:lnTo>
                      <a:lnTo>
                        <a:pt x="129" y="349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33"/>
                </a:p>
              </p:txBody>
            </p:sp>
            <p:sp>
              <p:nvSpPr>
                <p:cNvPr id="206" name="Line 18">
                  <a:extLst>
                    <a:ext uri="{FF2B5EF4-FFF2-40B4-BE49-F238E27FC236}">
                      <a16:creationId xmlns:a16="http://schemas.microsoft.com/office/drawing/2014/main" id="{165E5074-EBD7-4C01-A3C9-7D22137A0D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54155" y="7148537"/>
                  <a:ext cx="0" cy="0"/>
                </a:xfrm>
                <a:prstGeom prst="line">
                  <a:avLst/>
                </a:prstGeom>
                <a:solidFill>
                  <a:srgbClr val="002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33"/>
                </a:p>
              </p:txBody>
            </p:sp>
            <p:sp>
              <p:nvSpPr>
                <p:cNvPr id="207" name="Line 19">
                  <a:extLst>
                    <a:ext uri="{FF2B5EF4-FFF2-40B4-BE49-F238E27FC236}">
                      <a16:creationId xmlns:a16="http://schemas.microsoft.com/office/drawing/2014/main" id="{5D16E75E-B307-433B-A286-DD0DE30656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54155" y="7148537"/>
                  <a:ext cx="0" cy="0"/>
                </a:xfrm>
                <a:prstGeom prst="line">
                  <a:avLst/>
                </a:prstGeom>
                <a:solidFill>
                  <a:srgbClr val="002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33"/>
                </a:p>
              </p:txBody>
            </p:sp>
            <p:sp>
              <p:nvSpPr>
                <p:cNvPr id="208" name="Freeform 21">
                  <a:extLst>
                    <a:ext uri="{FF2B5EF4-FFF2-40B4-BE49-F238E27FC236}">
                      <a16:creationId xmlns:a16="http://schemas.microsoft.com/office/drawing/2014/main" id="{618967AF-31AF-41C2-8715-20C6EFE8E2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85369" y="6937830"/>
                  <a:ext cx="234978" cy="383907"/>
                </a:xfrm>
                <a:custGeom>
                  <a:avLst/>
                  <a:gdLst>
                    <a:gd name="T0" fmla="*/ 74 w 213"/>
                    <a:gd name="T1" fmla="*/ 348 h 348"/>
                    <a:gd name="T2" fmla="*/ 0 w 213"/>
                    <a:gd name="T3" fmla="*/ 348 h 348"/>
                    <a:gd name="T4" fmla="*/ 140 w 213"/>
                    <a:gd name="T5" fmla="*/ 0 h 348"/>
                    <a:gd name="T6" fmla="*/ 213 w 213"/>
                    <a:gd name="T7" fmla="*/ 0 h 348"/>
                    <a:gd name="T8" fmla="*/ 74 w 213"/>
                    <a:gd name="T9" fmla="*/ 348 h 3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3" h="348">
                      <a:moveTo>
                        <a:pt x="74" y="348"/>
                      </a:moveTo>
                      <a:lnTo>
                        <a:pt x="0" y="348"/>
                      </a:lnTo>
                      <a:lnTo>
                        <a:pt x="140" y="0"/>
                      </a:lnTo>
                      <a:lnTo>
                        <a:pt x="213" y="0"/>
                      </a:lnTo>
                      <a:lnTo>
                        <a:pt x="74" y="348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33"/>
                </a:p>
              </p:txBody>
            </p:sp>
            <p:sp>
              <p:nvSpPr>
                <p:cNvPr id="209" name="Freeform 22">
                  <a:extLst>
                    <a:ext uri="{FF2B5EF4-FFF2-40B4-BE49-F238E27FC236}">
                      <a16:creationId xmlns:a16="http://schemas.microsoft.com/office/drawing/2014/main" id="{9E9B1143-A2AF-4DE7-9534-7ED3D8FA05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37543" y="6937830"/>
                  <a:ext cx="234978" cy="383907"/>
                </a:xfrm>
                <a:custGeom>
                  <a:avLst/>
                  <a:gdLst>
                    <a:gd name="T0" fmla="*/ 73 w 213"/>
                    <a:gd name="T1" fmla="*/ 348 h 348"/>
                    <a:gd name="T2" fmla="*/ 0 w 213"/>
                    <a:gd name="T3" fmla="*/ 348 h 348"/>
                    <a:gd name="T4" fmla="*/ 140 w 213"/>
                    <a:gd name="T5" fmla="*/ 0 h 348"/>
                    <a:gd name="T6" fmla="*/ 213 w 213"/>
                    <a:gd name="T7" fmla="*/ 0 h 348"/>
                    <a:gd name="T8" fmla="*/ 73 w 213"/>
                    <a:gd name="T9" fmla="*/ 348 h 3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3" h="348">
                      <a:moveTo>
                        <a:pt x="73" y="348"/>
                      </a:moveTo>
                      <a:lnTo>
                        <a:pt x="0" y="348"/>
                      </a:lnTo>
                      <a:lnTo>
                        <a:pt x="140" y="0"/>
                      </a:lnTo>
                      <a:lnTo>
                        <a:pt x="213" y="0"/>
                      </a:lnTo>
                      <a:lnTo>
                        <a:pt x="73" y="348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33"/>
                </a:p>
              </p:txBody>
            </p:sp>
            <p:sp>
              <p:nvSpPr>
                <p:cNvPr id="210" name="Freeform 23">
                  <a:extLst>
                    <a:ext uri="{FF2B5EF4-FFF2-40B4-BE49-F238E27FC236}">
                      <a16:creationId xmlns:a16="http://schemas.microsoft.com/office/drawing/2014/main" id="{EDF37C01-C92C-41C2-A3D7-AE74B9BBDB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63370" y="7134196"/>
                  <a:ext cx="398248" cy="187540"/>
                </a:xfrm>
                <a:custGeom>
                  <a:avLst/>
                  <a:gdLst>
                    <a:gd name="T0" fmla="*/ 159 w 207"/>
                    <a:gd name="T1" fmla="*/ 0 h 97"/>
                    <a:gd name="T2" fmla="*/ 114 w 207"/>
                    <a:gd name="T3" fmla="*/ 29 h 97"/>
                    <a:gd name="T4" fmla="*/ 93 w 207"/>
                    <a:gd name="T5" fmla="*/ 29 h 97"/>
                    <a:gd name="T6" fmla="*/ 49 w 207"/>
                    <a:gd name="T7" fmla="*/ 0 h 97"/>
                    <a:gd name="T8" fmla="*/ 0 w 207"/>
                    <a:gd name="T9" fmla="*/ 48 h 97"/>
                    <a:gd name="T10" fmla="*/ 49 w 207"/>
                    <a:gd name="T11" fmla="*/ 97 h 97"/>
                    <a:gd name="T12" fmla="*/ 93 w 207"/>
                    <a:gd name="T13" fmla="*/ 68 h 97"/>
                    <a:gd name="T14" fmla="*/ 114 w 207"/>
                    <a:gd name="T15" fmla="*/ 68 h 97"/>
                    <a:gd name="T16" fmla="*/ 159 w 207"/>
                    <a:gd name="T17" fmla="*/ 97 h 97"/>
                    <a:gd name="T18" fmla="*/ 207 w 207"/>
                    <a:gd name="T19" fmla="*/ 48 h 97"/>
                    <a:gd name="T20" fmla="*/ 159 w 207"/>
                    <a:gd name="T21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07" h="97">
                      <a:moveTo>
                        <a:pt x="159" y="0"/>
                      </a:moveTo>
                      <a:cubicBezTo>
                        <a:pt x="139" y="0"/>
                        <a:pt x="122" y="12"/>
                        <a:pt x="114" y="29"/>
                      </a:cubicBezTo>
                      <a:cubicBezTo>
                        <a:pt x="93" y="29"/>
                        <a:pt x="93" y="29"/>
                        <a:pt x="93" y="29"/>
                      </a:cubicBezTo>
                      <a:cubicBezTo>
                        <a:pt x="86" y="12"/>
                        <a:pt x="69" y="0"/>
                        <a:pt x="49" y="0"/>
                      </a:cubicBezTo>
                      <a:cubicBezTo>
                        <a:pt x="22" y="0"/>
                        <a:pt x="0" y="22"/>
                        <a:pt x="0" y="48"/>
                      </a:cubicBezTo>
                      <a:cubicBezTo>
                        <a:pt x="0" y="75"/>
                        <a:pt x="22" y="97"/>
                        <a:pt x="49" y="97"/>
                      </a:cubicBezTo>
                      <a:cubicBezTo>
                        <a:pt x="69" y="97"/>
                        <a:pt x="86" y="85"/>
                        <a:pt x="93" y="68"/>
                      </a:cubicBezTo>
                      <a:cubicBezTo>
                        <a:pt x="114" y="68"/>
                        <a:pt x="114" y="68"/>
                        <a:pt x="114" y="68"/>
                      </a:cubicBezTo>
                      <a:cubicBezTo>
                        <a:pt x="122" y="85"/>
                        <a:pt x="139" y="97"/>
                        <a:pt x="159" y="97"/>
                      </a:cubicBezTo>
                      <a:cubicBezTo>
                        <a:pt x="185" y="97"/>
                        <a:pt x="207" y="75"/>
                        <a:pt x="207" y="48"/>
                      </a:cubicBezTo>
                      <a:cubicBezTo>
                        <a:pt x="207" y="22"/>
                        <a:pt x="185" y="0"/>
                        <a:pt x="159" y="0"/>
                      </a:cubicBez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33"/>
                </a:p>
              </p:txBody>
            </p:sp>
            <p:sp>
              <p:nvSpPr>
                <p:cNvPr id="211" name="Rectangle 24">
                  <a:extLst>
                    <a:ext uri="{FF2B5EF4-FFF2-40B4-BE49-F238E27FC236}">
                      <a16:creationId xmlns:a16="http://schemas.microsoft.com/office/drawing/2014/main" id="{FA840865-1DB4-479E-84D4-FC4C01A51F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73299" y="6937830"/>
                  <a:ext cx="381700" cy="75016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33"/>
                </a:p>
              </p:txBody>
            </p:sp>
            <p:grpSp>
              <p:nvGrpSpPr>
                <p:cNvPr id="212" name="Группа 211">
                  <a:extLst>
                    <a:ext uri="{FF2B5EF4-FFF2-40B4-BE49-F238E27FC236}">
                      <a16:creationId xmlns:a16="http://schemas.microsoft.com/office/drawing/2014/main" id="{D7E266B8-B296-4B90-BFB2-C2575157042E}"/>
                    </a:ext>
                  </a:extLst>
                </p:cNvPr>
                <p:cNvGrpSpPr/>
                <p:nvPr/>
              </p:nvGrpSpPr>
              <p:grpSpPr>
                <a:xfrm>
                  <a:off x="3854545" y="6937830"/>
                  <a:ext cx="558209" cy="383907"/>
                  <a:chOff x="6853075" y="4649516"/>
                  <a:chExt cx="1018123" cy="700212"/>
                </a:xfrm>
                <a:solidFill>
                  <a:srgbClr val="002060"/>
                </a:solidFill>
              </p:grpSpPr>
              <p:sp>
                <p:nvSpPr>
                  <p:cNvPr id="243" name="Freeform 20">
                    <a:extLst>
                      <a:ext uri="{FF2B5EF4-FFF2-40B4-BE49-F238E27FC236}">
                        <a16:creationId xmlns:a16="http://schemas.microsoft.com/office/drawing/2014/main" id="{613EBD64-58F9-4587-A128-65AF6330420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57915" y="4649516"/>
                    <a:ext cx="213283" cy="327973"/>
                  </a:xfrm>
                  <a:custGeom>
                    <a:avLst/>
                    <a:gdLst>
                      <a:gd name="T0" fmla="*/ 40 w 106"/>
                      <a:gd name="T1" fmla="*/ 163 h 163"/>
                      <a:gd name="T2" fmla="*/ 0 w 106"/>
                      <a:gd name="T3" fmla="*/ 84 h 163"/>
                      <a:gd name="T4" fmla="*/ 33 w 106"/>
                      <a:gd name="T5" fmla="*/ 0 h 163"/>
                      <a:gd name="T6" fmla="*/ 106 w 106"/>
                      <a:gd name="T7" fmla="*/ 0 h 163"/>
                      <a:gd name="T8" fmla="*/ 40 w 106"/>
                      <a:gd name="T9" fmla="*/ 163 h 1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6" h="163">
                        <a:moveTo>
                          <a:pt x="40" y="163"/>
                        </a:moveTo>
                        <a:lnTo>
                          <a:pt x="0" y="84"/>
                        </a:lnTo>
                        <a:lnTo>
                          <a:pt x="33" y="0"/>
                        </a:lnTo>
                        <a:lnTo>
                          <a:pt x="106" y="0"/>
                        </a:lnTo>
                        <a:lnTo>
                          <a:pt x="40" y="16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244" name="Oval 25">
                    <a:extLst>
                      <a:ext uri="{FF2B5EF4-FFF2-40B4-BE49-F238E27FC236}">
                        <a16:creationId xmlns:a16="http://schemas.microsoft.com/office/drawing/2014/main" id="{5CA4194E-DA1A-4203-BCA6-67675112DCD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853075" y="4649516"/>
                    <a:ext cx="305839" cy="303828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245" name="Oval 26">
                    <a:extLst>
                      <a:ext uri="{FF2B5EF4-FFF2-40B4-BE49-F238E27FC236}">
                        <a16:creationId xmlns:a16="http://schemas.microsoft.com/office/drawing/2014/main" id="{E814E5FE-ED54-4735-8088-11B1DB5E083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251471" y="4649516"/>
                    <a:ext cx="301815" cy="303828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246" name="Oval 27">
                    <a:extLst>
                      <a:ext uri="{FF2B5EF4-FFF2-40B4-BE49-F238E27FC236}">
                        <a16:creationId xmlns:a16="http://schemas.microsoft.com/office/drawing/2014/main" id="{6E702825-ABCD-42B7-9D15-093A9B07433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853075" y="5043888"/>
                    <a:ext cx="305839" cy="30584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247" name="Oval 28">
                    <a:extLst>
                      <a:ext uri="{FF2B5EF4-FFF2-40B4-BE49-F238E27FC236}">
                        <a16:creationId xmlns:a16="http://schemas.microsoft.com/office/drawing/2014/main" id="{D6EDCD16-8D8B-4D99-A42D-F991DAB4D1B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251471" y="5043888"/>
                    <a:ext cx="301815" cy="30584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</p:grpSp>
            <p:grpSp>
              <p:nvGrpSpPr>
                <p:cNvPr id="213" name="Группа 212">
                  <a:extLst>
                    <a:ext uri="{FF2B5EF4-FFF2-40B4-BE49-F238E27FC236}">
                      <a16:creationId xmlns:a16="http://schemas.microsoft.com/office/drawing/2014/main" id="{656A127F-39B5-45D3-8214-96033139798D}"/>
                    </a:ext>
                  </a:extLst>
                </p:cNvPr>
                <p:cNvGrpSpPr/>
                <p:nvPr/>
              </p:nvGrpSpPr>
              <p:grpSpPr>
                <a:xfrm>
                  <a:off x="3002890" y="6937830"/>
                  <a:ext cx="492018" cy="383906"/>
                  <a:chOff x="5299733" y="4649516"/>
                  <a:chExt cx="897397" cy="700211"/>
                </a:xfrm>
                <a:solidFill>
                  <a:srgbClr val="002060"/>
                </a:solidFill>
              </p:grpSpPr>
              <p:sp>
                <p:nvSpPr>
                  <p:cNvPr id="223" name="Freeform 29">
                    <a:extLst>
                      <a:ext uri="{FF2B5EF4-FFF2-40B4-BE49-F238E27FC236}">
                        <a16:creationId xmlns:a16="http://schemas.microsoft.com/office/drawing/2014/main" id="{7C1F5B4B-7E44-44B9-BB7D-62A12F606F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106585" y="4649516"/>
                    <a:ext cx="90545" cy="136823"/>
                  </a:xfrm>
                  <a:custGeom>
                    <a:avLst/>
                    <a:gdLst>
                      <a:gd name="T0" fmla="*/ 12 w 45"/>
                      <a:gd name="T1" fmla="*/ 0 h 68"/>
                      <a:gd name="T2" fmla="*/ 45 w 45"/>
                      <a:gd name="T3" fmla="*/ 0 h 68"/>
                      <a:gd name="T4" fmla="*/ 17 w 45"/>
                      <a:gd name="T5" fmla="*/ 68 h 68"/>
                      <a:gd name="T6" fmla="*/ 0 w 45"/>
                      <a:gd name="T7" fmla="*/ 33 h 68"/>
                      <a:gd name="T8" fmla="*/ 12 w 45"/>
                      <a:gd name="T9" fmla="*/ 0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68">
                        <a:moveTo>
                          <a:pt x="12" y="0"/>
                        </a:moveTo>
                        <a:lnTo>
                          <a:pt x="45" y="0"/>
                        </a:lnTo>
                        <a:lnTo>
                          <a:pt x="17" y="68"/>
                        </a:lnTo>
                        <a:lnTo>
                          <a:pt x="0" y="33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224" name="Freeform 30">
                    <a:extLst>
                      <a:ext uri="{FF2B5EF4-FFF2-40B4-BE49-F238E27FC236}">
                        <a16:creationId xmlns:a16="http://schemas.microsoft.com/office/drawing/2014/main" id="{967A2D9A-A274-43C4-ACB6-7C6C585786F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030125" y="4836641"/>
                    <a:ext cx="90545" cy="136823"/>
                  </a:xfrm>
                  <a:custGeom>
                    <a:avLst/>
                    <a:gdLst>
                      <a:gd name="T0" fmla="*/ 14 w 45"/>
                      <a:gd name="T1" fmla="*/ 0 h 68"/>
                      <a:gd name="T2" fmla="*/ 45 w 45"/>
                      <a:gd name="T3" fmla="*/ 0 h 68"/>
                      <a:gd name="T4" fmla="*/ 19 w 45"/>
                      <a:gd name="T5" fmla="*/ 68 h 68"/>
                      <a:gd name="T6" fmla="*/ 0 w 45"/>
                      <a:gd name="T7" fmla="*/ 35 h 68"/>
                      <a:gd name="T8" fmla="*/ 14 w 45"/>
                      <a:gd name="T9" fmla="*/ 0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68">
                        <a:moveTo>
                          <a:pt x="14" y="0"/>
                        </a:moveTo>
                        <a:lnTo>
                          <a:pt x="45" y="0"/>
                        </a:lnTo>
                        <a:lnTo>
                          <a:pt x="19" y="68"/>
                        </a:lnTo>
                        <a:lnTo>
                          <a:pt x="0" y="35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225" name="Freeform 31">
                    <a:extLst>
                      <a:ext uri="{FF2B5EF4-FFF2-40B4-BE49-F238E27FC236}">
                        <a16:creationId xmlns:a16="http://schemas.microsoft.com/office/drawing/2014/main" id="{EF216CBF-19FB-41D1-8B08-6505D97EF0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955678" y="5021754"/>
                    <a:ext cx="90545" cy="138836"/>
                  </a:xfrm>
                  <a:custGeom>
                    <a:avLst/>
                    <a:gdLst>
                      <a:gd name="T0" fmla="*/ 14 w 45"/>
                      <a:gd name="T1" fmla="*/ 0 h 69"/>
                      <a:gd name="T2" fmla="*/ 45 w 45"/>
                      <a:gd name="T3" fmla="*/ 0 h 69"/>
                      <a:gd name="T4" fmla="*/ 17 w 45"/>
                      <a:gd name="T5" fmla="*/ 69 h 69"/>
                      <a:gd name="T6" fmla="*/ 0 w 45"/>
                      <a:gd name="T7" fmla="*/ 35 h 69"/>
                      <a:gd name="T8" fmla="*/ 14 w 45"/>
                      <a:gd name="T9" fmla="*/ 0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69">
                        <a:moveTo>
                          <a:pt x="14" y="0"/>
                        </a:moveTo>
                        <a:lnTo>
                          <a:pt x="45" y="0"/>
                        </a:lnTo>
                        <a:lnTo>
                          <a:pt x="17" y="69"/>
                        </a:lnTo>
                        <a:lnTo>
                          <a:pt x="0" y="35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226" name="Freeform 32">
                    <a:extLst>
                      <a:ext uri="{FF2B5EF4-FFF2-40B4-BE49-F238E27FC236}">
                        <a16:creationId xmlns:a16="http://schemas.microsoft.com/office/drawing/2014/main" id="{48CE8644-B838-4710-A5A6-9FC48F17644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881229" y="5208880"/>
                    <a:ext cx="92557" cy="140847"/>
                  </a:xfrm>
                  <a:custGeom>
                    <a:avLst/>
                    <a:gdLst>
                      <a:gd name="T0" fmla="*/ 13 w 46"/>
                      <a:gd name="T1" fmla="*/ 0 h 70"/>
                      <a:gd name="T2" fmla="*/ 46 w 46"/>
                      <a:gd name="T3" fmla="*/ 0 h 70"/>
                      <a:gd name="T4" fmla="*/ 18 w 46"/>
                      <a:gd name="T5" fmla="*/ 70 h 70"/>
                      <a:gd name="T6" fmla="*/ 0 w 46"/>
                      <a:gd name="T7" fmla="*/ 35 h 70"/>
                      <a:gd name="T8" fmla="*/ 13 w 46"/>
                      <a:gd name="T9" fmla="*/ 0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" h="70">
                        <a:moveTo>
                          <a:pt x="13" y="0"/>
                        </a:moveTo>
                        <a:lnTo>
                          <a:pt x="46" y="0"/>
                        </a:lnTo>
                        <a:lnTo>
                          <a:pt x="18" y="70"/>
                        </a:lnTo>
                        <a:lnTo>
                          <a:pt x="0" y="35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227" name="Freeform 33">
                    <a:extLst>
                      <a:ext uri="{FF2B5EF4-FFF2-40B4-BE49-F238E27FC236}">
                        <a16:creationId xmlns:a16="http://schemas.microsoft.com/office/drawing/2014/main" id="{98A201B1-B80E-4E7F-A8A0-3D30F31173B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959702" y="4649516"/>
                    <a:ext cx="90545" cy="136823"/>
                  </a:xfrm>
                  <a:custGeom>
                    <a:avLst/>
                    <a:gdLst>
                      <a:gd name="T0" fmla="*/ 14 w 45"/>
                      <a:gd name="T1" fmla="*/ 0 h 68"/>
                      <a:gd name="T2" fmla="*/ 45 w 45"/>
                      <a:gd name="T3" fmla="*/ 0 h 68"/>
                      <a:gd name="T4" fmla="*/ 19 w 45"/>
                      <a:gd name="T5" fmla="*/ 68 h 68"/>
                      <a:gd name="T6" fmla="*/ 0 w 45"/>
                      <a:gd name="T7" fmla="*/ 33 h 68"/>
                      <a:gd name="T8" fmla="*/ 14 w 45"/>
                      <a:gd name="T9" fmla="*/ 0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68">
                        <a:moveTo>
                          <a:pt x="14" y="0"/>
                        </a:moveTo>
                        <a:lnTo>
                          <a:pt x="45" y="0"/>
                        </a:lnTo>
                        <a:lnTo>
                          <a:pt x="19" y="68"/>
                        </a:lnTo>
                        <a:lnTo>
                          <a:pt x="0" y="33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228" name="Freeform 34">
                    <a:extLst>
                      <a:ext uri="{FF2B5EF4-FFF2-40B4-BE49-F238E27FC236}">
                        <a16:creationId xmlns:a16="http://schemas.microsoft.com/office/drawing/2014/main" id="{715092CE-C43D-45B1-A439-16B60F18FA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885253" y="4836641"/>
                    <a:ext cx="90545" cy="136823"/>
                  </a:xfrm>
                  <a:custGeom>
                    <a:avLst/>
                    <a:gdLst>
                      <a:gd name="T0" fmla="*/ 14 w 45"/>
                      <a:gd name="T1" fmla="*/ 0 h 68"/>
                      <a:gd name="T2" fmla="*/ 45 w 45"/>
                      <a:gd name="T3" fmla="*/ 0 h 68"/>
                      <a:gd name="T4" fmla="*/ 18 w 45"/>
                      <a:gd name="T5" fmla="*/ 68 h 68"/>
                      <a:gd name="T6" fmla="*/ 0 w 45"/>
                      <a:gd name="T7" fmla="*/ 35 h 68"/>
                      <a:gd name="T8" fmla="*/ 14 w 45"/>
                      <a:gd name="T9" fmla="*/ 0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68">
                        <a:moveTo>
                          <a:pt x="14" y="0"/>
                        </a:moveTo>
                        <a:lnTo>
                          <a:pt x="45" y="0"/>
                        </a:lnTo>
                        <a:lnTo>
                          <a:pt x="18" y="68"/>
                        </a:lnTo>
                        <a:lnTo>
                          <a:pt x="0" y="35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229" name="Freeform 35">
                    <a:extLst>
                      <a:ext uri="{FF2B5EF4-FFF2-40B4-BE49-F238E27FC236}">
                        <a16:creationId xmlns:a16="http://schemas.microsoft.com/office/drawing/2014/main" id="{46B7660E-2F5D-4664-895E-D4D7297893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810806" y="5021754"/>
                    <a:ext cx="92557" cy="138836"/>
                  </a:xfrm>
                  <a:custGeom>
                    <a:avLst/>
                    <a:gdLst>
                      <a:gd name="T0" fmla="*/ 13 w 46"/>
                      <a:gd name="T1" fmla="*/ 0 h 69"/>
                      <a:gd name="T2" fmla="*/ 46 w 46"/>
                      <a:gd name="T3" fmla="*/ 0 h 69"/>
                      <a:gd name="T4" fmla="*/ 18 w 46"/>
                      <a:gd name="T5" fmla="*/ 69 h 69"/>
                      <a:gd name="T6" fmla="*/ 0 w 46"/>
                      <a:gd name="T7" fmla="*/ 35 h 69"/>
                      <a:gd name="T8" fmla="*/ 13 w 46"/>
                      <a:gd name="T9" fmla="*/ 0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" h="69">
                        <a:moveTo>
                          <a:pt x="13" y="0"/>
                        </a:moveTo>
                        <a:lnTo>
                          <a:pt x="46" y="0"/>
                        </a:lnTo>
                        <a:lnTo>
                          <a:pt x="18" y="69"/>
                        </a:lnTo>
                        <a:lnTo>
                          <a:pt x="0" y="35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230" name="Freeform 36">
                    <a:extLst>
                      <a:ext uri="{FF2B5EF4-FFF2-40B4-BE49-F238E27FC236}">
                        <a16:creationId xmlns:a16="http://schemas.microsoft.com/office/drawing/2014/main" id="{E271D588-A3DE-4CFF-A489-BEDF6F820A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734347" y="5208880"/>
                    <a:ext cx="90545" cy="140847"/>
                  </a:xfrm>
                  <a:custGeom>
                    <a:avLst/>
                    <a:gdLst>
                      <a:gd name="T0" fmla="*/ 14 w 45"/>
                      <a:gd name="T1" fmla="*/ 0 h 70"/>
                      <a:gd name="T2" fmla="*/ 45 w 45"/>
                      <a:gd name="T3" fmla="*/ 0 h 70"/>
                      <a:gd name="T4" fmla="*/ 19 w 45"/>
                      <a:gd name="T5" fmla="*/ 70 h 70"/>
                      <a:gd name="T6" fmla="*/ 0 w 45"/>
                      <a:gd name="T7" fmla="*/ 35 h 70"/>
                      <a:gd name="T8" fmla="*/ 14 w 45"/>
                      <a:gd name="T9" fmla="*/ 0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70">
                        <a:moveTo>
                          <a:pt x="14" y="0"/>
                        </a:moveTo>
                        <a:lnTo>
                          <a:pt x="45" y="0"/>
                        </a:lnTo>
                        <a:lnTo>
                          <a:pt x="19" y="70"/>
                        </a:lnTo>
                        <a:lnTo>
                          <a:pt x="0" y="35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231" name="Freeform 37">
                    <a:extLst>
                      <a:ext uri="{FF2B5EF4-FFF2-40B4-BE49-F238E27FC236}">
                        <a16:creationId xmlns:a16="http://schemas.microsoft.com/office/drawing/2014/main" id="{D75C8FC1-D920-440F-BC0F-9B766031496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814831" y="4649516"/>
                    <a:ext cx="92557" cy="136823"/>
                  </a:xfrm>
                  <a:custGeom>
                    <a:avLst/>
                    <a:gdLst>
                      <a:gd name="T0" fmla="*/ 14 w 46"/>
                      <a:gd name="T1" fmla="*/ 0 h 68"/>
                      <a:gd name="T2" fmla="*/ 46 w 46"/>
                      <a:gd name="T3" fmla="*/ 0 h 68"/>
                      <a:gd name="T4" fmla="*/ 18 w 46"/>
                      <a:gd name="T5" fmla="*/ 68 h 68"/>
                      <a:gd name="T6" fmla="*/ 0 w 46"/>
                      <a:gd name="T7" fmla="*/ 33 h 68"/>
                      <a:gd name="T8" fmla="*/ 14 w 46"/>
                      <a:gd name="T9" fmla="*/ 0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" h="68">
                        <a:moveTo>
                          <a:pt x="14" y="0"/>
                        </a:moveTo>
                        <a:lnTo>
                          <a:pt x="46" y="0"/>
                        </a:lnTo>
                        <a:lnTo>
                          <a:pt x="18" y="68"/>
                        </a:lnTo>
                        <a:lnTo>
                          <a:pt x="0" y="33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232" name="Freeform 38">
                    <a:extLst>
                      <a:ext uri="{FF2B5EF4-FFF2-40B4-BE49-F238E27FC236}">
                        <a16:creationId xmlns:a16="http://schemas.microsoft.com/office/drawing/2014/main" id="{8A8A9C95-EF0F-4685-BEBC-D2C98B52FB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738371" y="4836641"/>
                    <a:ext cx="94569" cy="136823"/>
                  </a:xfrm>
                  <a:custGeom>
                    <a:avLst/>
                    <a:gdLst>
                      <a:gd name="T0" fmla="*/ 14 w 47"/>
                      <a:gd name="T1" fmla="*/ 0 h 68"/>
                      <a:gd name="T2" fmla="*/ 47 w 47"/>
                      <a:gd name="T3" fmla="*/ 0 h 68"/>
                      <a:gd name="T4" fmla="*/ 19 w 47"/>
                      <a:gd name="T5" fmla="*/ 68 h 68"/>
                      <a:gd name="T6" fmla="*/ 0 w 47"/>
                      <a:gd name="T7" fmla="*/ 35 h 68"/>
                      <a:gd name="T8" fmla="*/ 14 w 47"/>
                      <a:gd name="T9" fmla="*/ 0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7" h="68">
                        <a:moveTo>
                          <a:pt x="14" y="0"/>
                        </a:moveTo>
                        <a:lnTo>
                          <a:pt x="47" y="0"/>
                        </a:lnTo>
                        <a:lnTo>
                          <a:pt x="19" y="68"/>
                        </a:lnTo>
                        <a:lnTo>
                          <a:pt x="0" y="35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233" name="Freeform 39">
                    <a:extLst>
                      <a:ext uri="{FF2B5EF4-FFF2-40B4-BE49-F238E27FC236}">
                        <a16:creationId xmlns:a16="http://schemas.microsoft.com/office/drawing/2014/main" id="{CFA930CD-E481-45ED-AD36-D7DBFDBA6ED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663922" y="5021754"/>
                    <a:ext cx="92557" cy="138836"/>
                  </a:xfrm>
                  <a:custGeom>
                    <a:avLst/>
                    <a:gdLst>
                      <a:gd name="T0" fmla="*/ 14 w 46"/>
                      <a:gd name="T1" fmla="*/ 0 h 69"/>
                      <a:gd name="T2" fmla="*/ 46 w 46"/>
                      <a:gd name="T3" fmla="*/ 0 h 69"/>
                      <a:gd name="T4" fmla="*/ 18 w 46"/>
                      <a:gd name="T5" fmla="*/ 69 h 69"/>
                      <a:gd name="T6" fmla="*/ 0 w 46"/>
                      <a:gd name="T7" fmla="*/ 35 h 69"/>
                      <a:gd name="T8" fmla="*/ 14 w 46"/>
                      <a:gd name="T9" fmla="*/ 0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" h="69">
                        <a:moveTo>
                          <a:pt x="14" y="0"/>
                        </a:moveTo>
                        <a:lnTo>
                          <a:pt x="46" y="0"/>
                        </a:lnTo>
                        <a:lnTo>
                          <a:pt x="18" y="69"/>
                        </a:lnTo>
                        <a:lnTo>
                          <a:pt x="0" y="35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234" name="Freeform 40">
                    <a:extLst>
                      <a:ext uri="{FF2B5EF4-FFF2-40B4-BE49-F238E27FC236}">
                        <a16:creationId xmlns:a16="http://schemas.microsoft.com/office/drawing/2014/main" id="{CFF09212-139C-432A-920F-F7481734D1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591487" y="5208880"/>
                    <a:ext cx="90545" cy="140847"/>
                  </a:xfrm>
                  <a:custGeom>
                    <a:avLst/>
                    <a:gdLst>
                      <a:gd name="T0" fmla="*/ 14 w 45"/>
                      <a:gd name="T1" fmla="*/ 0 h 70"/>
                      <a:gd name="T2" fmla="*/ 45 w 45"/>
                      <a:gd name="T3" fmla="*/ 0 h 70"/>
                      <a:gd name="T4" fmla="*/ 17 w 45"/>
                      <a:gd name="T5" fmla="*/ 70 h 70"/>
                      <a:gd name="T6" fmla="*/ 0 w 45"/>
                      <a:gd name="T7" fmla="*/ 35 h 70"/>
                      <a:gd name="T8" fmla="*/ 14 w 45"/>
                      <a:gd name="T9" fmla="*/ 0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70">
                        <a:moveTo>
                          <a:pt x="14" y="0"/>
                        </a:moveTo>
                        <a:lnTo>
                          <a:pt x="45" y="0"/>
                        </a:lnTo>
                        <a:lnTo>
                          <a:pt x="17" y="70"/>
                        </a:lnTo>
                        <a:lnTo>
                          <a:pt x="0" y="35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235" name="Freeform 41">
                    <a:extLst>
                      <a:ext uri="{FF2B5EF4-FFF2-40B4-BE49-F238E27FC236}">
                        <a16:creationId xmlns:a16="http://schemas.microsoft.com/office/drawing/2014/main" id="{10F031B2-2D1E-4BD3-B770-4C774F8B7E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667947" y="4649516"/>
                    <a:ext cx="90545" cy="136823"/>
                  </a:xfrm>
                  <a:custGeom>
                    <a:avLst/>
                    <a:gdLst>
                      <a:gd name="T0" fmla="*/ 14 w 45"/>
                      <a:gd name="T1" fmla="*/ 0 h 68"/>
                      <a:gd name="T2" fmla="*/ 45 w 45"/>
                      <a:gd name="T3" fmla="*/ 0 h 68"/>
                      <a:gd name="T4" fmla="*/ 19 w 45"/>
                      <a:gd name="T5" fmla="*/ 68 h 68"/>
                      <a:gd name="T6" fmla="*/ 0 w 45"/>
                      <a:gd name="T7" fmla="*/ 33 h 68"/>
                      <a:gd name="T8" fmla="*/ 14 w 45"/>
                      <a:gd name="T9" fmla="*/ 0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68">
                        <a:moveTo>
                          <a:pt x="14" y="0"/>
                        </a:moveTo>
                        <a:lnTo>
                          <a:pt x="45" y="0"/>
                        </a:lnTo>
                        <a:lnTo>
                          <a:pt x="19" y="68"/>
                        </a:lnTo>
                        <a:lnTo>
                          <a:pt x="0" y="33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236" name="Freeform 42">
                    <a:extLst>
                      <a:ext uri="{FF2B5EF4-FFF2-40B4-BE49-F238E27FC236}">
                        <a16:creationId xmlns:a16="http://schemas.microsoft.com/office/drawing/2014/main" id="{D94B4D39-61D1-4999-8498-2874C8B3558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593499" y="4836641"/>
                    <a:ext cx="92557" cy="136823"/>
                  </a:xfrm>
                  <a:custGeom>
                    <a:avLst/>
                    <a:gdLst>
                      <a:gd name="T0" fmla="*/ 14 w 46"/>
                      <a:gd name="T1" fmla="*/ 0 h 68"/>
                      <a:gd name="T2" fmla="*/ 46 w 46"/>
                      <a:gd name="T3" fmla="*/ 0 h 68"/>
                      <a:gd name="T4" fmla="*/ 18 w 46"/>
                      <a:gd name="T5" fmla="*/ 68 h 68"/>
                      <a:gd name="T6" fmla="*/ 0 w 46"/>
                      <a:gd name="T7" fmla="*/ 35 h 68"/>
                      <a:gd name="T8" fmla="*/ 14 w 46"/>
                      <a:gd name="T9" fmla="*/ 0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" h="68">
                        <a:moveTo>
                          <a:pt x="14" y="0"/>
                        </a:moveTo>
                        <a:lnTo>
                          <a:pt x="46" y="0"/>
                        </a:lnTo>
                        <a:lnTo>
                          <a:pt x="18" y="68"/>
                        </a:lnTo>
                        <a:lnTo>
                          <a:pt x="0" y="35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237" name="Freeform 43">
                    <a:extLst>
                      <a:ext uri="{FF2B5EF4-FFF2-40B4-BE49-F238E27FC236}">
                        <a16:creationId xmlns:a16="http://schemas.microsoft.com/office/drawing/2014/main" id="{B13EFC1C-6299-4C7E-B0B7-F9F8419F0B3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521064" y="5021754"/>
                    <a:ext cx="90545" cy="138836"/>
                  </a:xfrm>
                  <a:custGeom>
                    <a:avLst/>
                    <a:gdLst>
                      <a:gd name="T0" fmla="*/ 12 w 45"/>
                      <a:gd name="T1" fmla="*/ 0 h 69"/>
                      <a:gd name="T2" fmla="*/ 45 w 45"/>
                      <a:gd name="T3" fmla="*/ 0 h 69"/>
                      <a:gd name="T4" fmla="*/ 17 w 45"/>
                      <a:gd name="T5" fmla="*/ 69 h 69"/>
                      <a:gd name="T6" fmla="*/ 0 w 45"/>
                      <a:gd name="T7" fmla="*/ 35 h 69"/>
                      <a:gd name="T8" fmla="*/ 12 w 45"/>
                      <a:gd name="T9" fmla="*/ 0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69">
                        <a:moveTo>
                          <a:pt x="12" y="0"/>
                        </a:moveTo>
                        <a:lnTo>
                          <a:pt x="45" y="0"/>
                        </a:lnTo>
                        <a:lnTo>
                          <a:pt x="17" y="69"/>
                        </a:lnTo>
                        <a:lnTo>
                          <a:pt x="0" y="35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238" name="Freeform 44">
                    <a:extLst>
                      <a:ext uri="{FF2B5EF4-FFF2-40B4-BE49-F238E27FC236}">
                        <a16:creationId xmlns:a16="http://schemas.microsoft.com/office/drawing/2014/main" id="{53B59595-2873-41BA-B1C0-3F0237FE64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442591" y="5208880"/>
                    <a:ext cx="92557" cy="140847"/>
                  </a:xfrm>
                  <a:custGeom>
                    <a:avLst/>
                    <a:gdLst>
                      <a:gd name="T0" fmla="*/ 14 w 46"/>
                      <a:gd name="T1" fmla="*/ 0 h 70"/>
                      <a:gd name="T2" fmla="*/ 46 w 46"/>
                      <a:gd name="T3" fmla="*/ 0 h 70"/>
                      <a:gd name="T4" fmla="*/ 20 w 46"/>
                      <a:gd name="T5" fmla="*/ 70 h 70"/>
                      <a:gd name="T6" fmla="*/ 0 w 46"/>
                      <a:gd name="T7" fmla="*/ 35 h 70"/>
                      <a:gd name="T8" fmla="*/ 14 w 46"/>
                      <a:gd name="T9" fmla="*/ 0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" h="70">
                        <a:moveTo>
                          <a:pt x="14" y="0"/>
                        </a:moveTo>
                        <a:lnTo>
                          <a:pt x="46" y="0"/>
                        </a:lnTo>
                        <a:lnTo>
                          <a:pt x="20" y="70"/>
                        </a:lnTo>
                        <a:lnTo>
                          <a:pt x="0" y="35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239" name="Freeform 45">
                    <a:extLst>
                      <a:ext uri="{FF2B5EF4-FFF2-40B4-BE49-F238E27FC236}">
                        <a16:creationId xmlns:a16="http://schemas.microsoft.com/office/drawing/2014/main" id="{2D287935-360F-4D1C-A295-871DE3C76DC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523075" y="4649516"/>
                    <a:ext cx="92557" cy="136823"/>
                  </a:xfrm>
                  <a:custGeom>
                    <a:avLst/>
                    <a:gdLst>
                      <a:gd name="T0" fmla="*/ 14 w 46"/>
                      <a:gd name="T1" fmla="*/ 0 h 68"/>
                      <a:gd name="T2" fmla="*/ 46 w 46"/>
                      <a:gd name="T3" fmla="*/ 0 h 68"/>
                      <a:gd name="T4" fmla="*/ 18 w 46"/>
                      <a:gd name="T5" fmla="*/ 68 h 68"/>
                      <a:gd name="T6" fmla="*/ 0 w 46"/>
                      <a:gd name="T7" fmla="*/ 33 h 68"/>
                      <a:gd name="T8" fmla="*/ 14 w 46"/>
                      <a:gd name="T9" fmla="*/ 0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" h="68">
                        <a:moveTo>
                          <a:pt x="14" y="0"/>
                        </a:moveTo>
                        <a:lnTo>
                          <a:pt x="46" y="0"/>
                        </a:lnTo>
                        <a:lnTo>
                          <a:pt x="18" y="68"/>
                        </a:lnTo>
                        <a:lnTo>
                          <a:pt x="0" y="33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240" name="Freeform 46">
                    <a:extLst>
                      <a:ext uri="{FF2B5EF4-FFF2-40B4-BE49-F238E27FC236}">
                        <a16:creationId xmlns:a16="http://schemas.microsoft.com/office/drawing/2014/main" id="{0A4C4BCB-E5AC-429A-93BF-9D4E373816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450640" y="4836641"/>
                    <a:ext cx="90545" cy="136823"/>
                  </a:xfrm>
                  <a:custGeom>
                    <a:avLst/>
                    <a:gdLst>
                      <a:gd name="T0" fmla="*/ 12 w 45"/>
                      <a:gd name="T1" fmla="*/ 0 h 68"/>
                      <a:gd name="T2" fmla="*/ 45 w 45"/>
                      <a:gd name="T3" fmla="*/ 0 h 68"/>
                      <a:gd name="T4" fmla="*/ 17 w 45"/>
                      <a:gd name="T5" fmla="*/ 68 h 68"/>
                      <a:gd name="T6" fmla="*/ 0 w 45"/>
                      <a:gd name="T7" fmla="*/ 35 h 68"/>
                      <a:gd name="T8" fmla="*/ 12 w 45"/>
                      <a:gd name="T9" fmla="*/ 0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68">
                        <a:moveTo>
                          <a:pt x="12" y="0"/>
                        </a:moveTo>
                        <a:lnTo>
                          <a:pt x="45" y="0"/>
                        </a:lnTo>
                        <a:lnTo>
                          <a:pt x="17" y="68"/>
                        </a:lnTo>
                        <a:lnTo>
                          <a:pt x="0" y="35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241" name="Freeform 47">
                    <a:extLst>
                      <a:ext uri="{FF2B5EF4-FFF2-40B4-BE49-F238E27FC236}">
                        <a16:creationId xmlns:a16="http://schemas.microsoft.com/office/drawing/2014/main" id="{9BA33E5A-1762-4B1A-8EDB-ACE3E794D8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72168" y="5021754"/>
                    <a:ext cx="92557" cy="138836"/>
                  </a:xfrm>
                  <a:custGeom>
                    <a:avLst/>
                    <a:gdLst>
                      <a:gd name="T0" fmla="*/ 14 w 46"/>
                      <a:gd name="T1" fmla="*/ 0 h 69"/>
                      <a:gd name="T2" fmla="*/ 46 w 46"/>
                      <a:gd name="T3" fmla="*/ 0 h 69"/>
                      <a:gd name="T4" fmla="*/ 20 w 46"/>
                      <a:gd name="T5" fmla="*/ 69 h 69"/>
                      <a:gd name="T6" fmla="*/ 0 w 46"/>
                      <a:gd name="T7" fmla="*/ 35 h 69"/>
                      <a:gd name="T8" fmla="*/ 14 w 46"/>
                      <a:gd name="T9" fmla="*/ 0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" h="69">
                        <a:moveTo>
                          <a:pt x="14" y="0"/>
                        </a:moveTo>
                        <a:lnTo>
                          <a:pt x="46" y="0"/>
                        </a:lnTo>
                        <a:lnTo>
                          <a:pt x="20" y="69"/>
                        </a:lnTo>
                        <a:lnTo>
                          <a:pt x="0" y="35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242" name="Freeform 48">
                    <a:extLst>
                      <a:ext uri="{FF2B5EF4-FFF2-40B4-BE49-F238E27FC236}">
                        <a16:creationId xmlns:a16="http://schemas.microsoft.com/office/drawing/2014/main" id="{40D48B32-DDC5-412C-A486-E1119C10775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99733" y="5208880"/>
                    <a:ext cx="90545" cy="140847"/>
                  </a:xfrm>
                  <a:custGeom>
                    <a:avLst/>
                    <a:gdLst>
                      <a:gd name="T0" fmla="*/ 14 w 45"/>
                      <a:gd name="T1" fmla="*/ 0 h 70"/>
                      <a:gd name="T2" fmla="*/ 45 w 45"/>
                      <a:gd name="T3" fmla="*/ 0 h 70"/>
                      <a:gd name="T4" fmla="*/ 17 w 45"/>
                      <a:gd name="T5" fmla="*/ 70 h 70"/>
                      <a:gd name="T6" fmla="*/ 0 w 45"/>
                      <a:gd name="T7" fmla="*/ 35 h 70"/>
                      <a:gd name="T8" fmla="*/ 14 w 45"/>
                      <a:gd name="T9" fmla="*/ 0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70">
                        <a:moveTo>
                          <a:pt x="14" y="0"/>
                        </a:moveTo>
                        <a:lnTo>
                          <a:pt x="45" y="0"/>
                        </a:lnTo>
                        <a:lnTo>
                          <a:pt x="17" y="70"/>
                        </a:lnTo>
                        <a:lnTo>
                          <a:pt x="0" y="35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</p:grpSp>
            <p:sp>
              <p:nvSpPr>
                <p:cNvPr id="214" name="Freeform 49">
                  <a:extLst>
                    <a:ext uri="{FF2B5EF4-FFF2-40B4-BE49-F238E27FC236}">
                      <a16:creationId xmlns:a16="http://schemas.microsoft.com/office/drawing/2014/main" id="{375DF94C-EDB2-4C2B-927A-7FC11F006D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59801" y="6937830"/>
                  <a:ext cx="273589" cy="383907"/>
                </a:xfrm>
                <a:custGeom>
                  <a:avLst/>
                  <a:gdLst>
                    <a:gd name="T0" fmla="*/ 208 w 248"/>
                    <a:gd name="T1" fmla="*/ 348 h 348"/>
                    <a:gd name="T2" fmla="*/ 135 w 248"/>
                    <a:gd name="T3" fmla="*/ 348 h 348"/>
                    <a:gd name="T4" fmla="*/ 173 w 248"/>
                    <a:gd name="T5" fmla="*/ 252 h 348"/>
                    <a:gd name="T6" fmla="*/ 77 w 248"/>
                    <a:gd name="T7" fmla="*/ 68 h 348"/>
                    <a:gd name="T8" fmla="*/ 0 w 248"/>
                    <a:gd name="T9" fmla="*/ 68 h 348"/>
                    <a:gd name="T10" fmla="*/ 0 w 248"/>
                    <a:gd name="T11" fmla="*/ 0 h 348"/>
                    <a:gd name="T12" fmla="*/ 117 w 248"/>
                    <a:gd name="T13" fmla="*/ 0 h 348"/>
                    <a:gd name="T14" fmla="*/ 123 w 248"/>
                    <a:gd name="T15" fmla="*/ 0 h 348"/>
                    <a:gd name="T16" fmla="*/ 248 w 248"/>
                    <a:gd name="T17" fmla="*/ 247 h 348"/>
                    <a:gd name="T18" fmla="*/ 208 w 248"/>
                    <a:gd name="T19" fmla="*/ 348 h 3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8" h="348">
                      <a:moveTo>
                        <a:pt x="208" y="348"/>
                      </a:moveTo>
                      <a:lnTo>
                        <a:pt x="135" y="348"/>
                      </a:lnTo>
                      <a:lnTo>
                        <a:pt x="173" y="252"/>
                      </a:lnTo>
                      <a:lnTo>
                        <a:pt x="77" y="68"/>
                      </a:lnTo>
                      <a:lnTo>
                        <a:pt x="0" y="68"/>
                      </a:lnTo>
                      <a:lnTo>
                        <a:pt x="0" y="0"/>
                      </a:lnTo>
                      <a:lnTo>
                        <a:pt x="117" y="0"/>
                      </a:lnTo>
                      <a:lnTo>
                        <a:pt x="123" y="0"/>
                      </a:lnTo>
                      <a:lnTo>
                        <a:pt x="248" y="247"/>
                      </a:lnTo>
                      <a:lnTo>
                        <a:pt x="208" y="348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33"/>
                </a:p>
              </p:txBody>
            </p:sp>
            <p:sp>
              <p:nvSpPr>
                <p:cNvPr id="215" name="Freeform 50">
                  <a:extLst>
                    <a:ext uri="{FF2B5EF4-FFF2-40B4-BE49-F238E27FC236}">
                      <a16:creationId xmlns:a16="http://schemas.microsoft.com/office/drawing/2014/main" id="{C7BBDF5E-DFDA-4FE7-9957-06C5E70B4B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23461" y="6937830"/>
                  <a:ext cx="118040" cy="129073"/>
                </a:xfrm>
                <a:custGeom>
                  <a:avLst/>
                  <a:gdLst>
                    <a:gd name="T0" fmla="*/ 60 w 107"/>
                    <a:gd name="T1" fmla="*/ 117 h 117"/>
                    <a:gd name="T2" fmla="*/ 0 w 107"/>
                    <a:gd name="T3" fmla="*/ 0 h 117"/>
                    <a:gd name="T4" fmla="*/ 107 w 107"/>
                    <a:gd name="T5" fmla="*/ 0 h 117"/>
                    <a:gd name="T6" fmla="*/ 60 w 107"/>
                    <a:gd name="T7" fmla="*/ 11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7" h="117">
                      <a:moveTo>
                        <a:pt x="60" y="117"/>
                      </a:moveTo>
                      <a:lnTo>
                        <a:pt x="0" y="0"/>
                      </a:lnTo>
                      <a:lnTo>
                        <a:pt x="107" y="0"/>
                      </a:lnTo>
                      <a:lnTo>
                        <a:pt x="60" y="117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33"/>
                </a:p>
              </p:txBody>
            </p:sp>
            <p:sp>
              <p:nvSpPr>
                <p:cNvPr id="216" name="Freeform 51">
                  <a:extLst>
                    <a:ext uri="{FF2B5EF4-FFF2-40B4-BE49-F238E27FC236}">
                      <a16:creationId xmlns:a16="http://schemas.microsoft.com/office/drawing/2014/main" id="{6DC6F70C-7404-48B1-9CF5-2AE58FA32F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2974" y="6937830"/>
                  <a:ext cx="370669" cy="401557"/>
                </a:xfrm>
                <a:custGeom>
                  <a:avLst/>
                  <a:gdLst>
                    <a:gd name="T0" fmla="*/ 336 w 336"/>
                    <a:gd name="T1" fmla="*/ 149 h 364"/>
                    <a:gd name="T2" fmla="*/ 160 w 336"/>
                    <a:gd name="T3" fmla="*/ 149 h 364"/>
                    <a:gd name="T4" fmla="*/ 54 w 336"/>
                    <a:gd name="T5" fmla="*/ 0 h 364"/>
                    <a:gd name="T6" fmla="*/ 0 w 336"/>
                    <a:gd name="T7" fmla="*/ 40 h 364"/>
                    <a:gd name="T8" fmla="*/ 101 w 336"/>
                    <a:gd name="T9" fmla="*/ 182 h 364"/>
                    <a:gd name="T10" fmla="*/ 0 w 336"/>
                    <a:gd name="T11" fmla="*/ 324 h 364"/>
                    <a:gd name="T12" fmla="*/ 54 w 336"/>
                    <a:gd name="T13" fmla="*/ 364 h 364"/>
                    <a:gd name="T14" fmla="*/ 160 w 336"/>
                    <a:gd name="T15" fmla="*/ 217 h 364"/>
                    <a:gd name="T16" fmla="*/ 336 w 336"/>
                    <a:gd name="T17" fmla="*/ 217 h 364"/>
                    <a:gd name="T18" fmla="*/ 336 w 336"/>
                    <a:gd name="T19" fmla="*/ 149 h 3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36" h="364">
                      <a:moveTo>
                        <a:pt x="336" y="149"/>
                      </a:moveTo>
                      <a:lnTo>
                        <a:pt x="160" y="149"/>
                      </a:lnTo>
                      <a:lnTo>
                        <a:pt x="54" y="0"/>
                      </a:lnTo>
                      <a:lnTo>
                        <a:pt x="0" y="40"/>
                      </a:lnTo>
                      <a:lnTo>
                        <a:pt x="101" y="182"/>
                      </a:lnTo>
                      <a:lnTo>
                        <a:pt x="0" y="324"/>
                      </a:lnTo>
                      <a:lnTo>
                        <a:pt x="54" y="364"/>
                      </a:lnTo>
                      <a:lnTo>
                        <a:pt x="160" y="217"/>
                      </a:lnTo>
                      <a:lnTo>
                        <a:pt x="336" y="217"/>
                      </a:lnTo>
                      <a:lnTo>
                        <a:pt x="336" y="149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33"/>
                </a:p>
              </p:txBody>
            </p:sp>
            <p:sp>
              <p:nvSpPr>
                <p:cNvPr id="217" name="Freeform 52">
                  <a:extLst>
                    <a:ext uri="{FF2B5EF4-FFF2-40B4-BE49-F238E27FC236}">
                      <a16:creationId xmlns:a16="http://schemas.microsoft.com/office/drawing/2014/main" id="{F2D3842A-98E5-4100-B365-28486A42E1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01398" y="6937830"/>
                  <a:ext cx="227255" cy="381700"/>
                </a:xfrm>
                <a:custGeom>
                  <a:avLst/>
                  <a:gdLst>
                    <a:gd name="T0" fmla="*/ 166 w 206"/>
                    <a:gd name="T1" fmla="*/ 346 h 346"/>
                    <a:gd name="T2" fmla="*/ 93 w 206"/>
                    <a:gd name="T3" fmla="*/ 346 h 346"/>
                    <a:gd name="T4" fmla="*/ 131 w 206"/>
                    <a:gd name="T5" fmla="*/ 250 h 346"/>
                    <a:gd name="T6" fmla="*/ 0 w 206"/>
                    <a:gd name="T7" fmla="*/ 0 h 346"/>
                    <a:gd name="T8" fmla="*/ 77 w 206"/>
                    <a:gd name="T9" fmla="*/ 0 h 346"/>
                    <a:gd name="T10" fmla="*/ 82 w 206"/>
                    <a:gd name="T11" fmla="*/ 0 h 346"/>
                    <a:gd name="T12" fmla="*/ 206 w 206"/>
                    <a:gd name="T13" fmla="*/ 247 h 346"/>
                    <a:gd name="T14" fmla="*/ 166 w 206"/>
                    <a:gd name="T15" fmla="*/ 346 h 3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06" h="346">
                      <a:moveTo>
                        <a:pt x="166" y="346"/>
                      </a:moveTo>
                      <a:lnTo>
                        <a:pt x="93" y="346"/>
                      </a:lnTo>
                      <a:lnTo>
                        <a:pt x="131" y="250"/>
                      </a:lnTo>
                      <a:lnTo>
                        <a:pt x="0" y="0"/>
                      </a:lnTo>
                      <a:lnTo>
                        <a:pt x="77" y="0"/>
                      </a:lnTo>
                      <a:lnTo>
                        <a:pt x="82" y="0"/>
                      </a:lnTo>
                      <a:lnTo>
                        <a:pt x="206" y="247"/>
                      </a:lnTo>
                      <a:lnTo>
                        <a:pt x="166" y="346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33"/>
                </a:p>
              </p:txBody>
            </p:sp>
            <p:sp>
              <p:nvSpPr>
                <p:cNvPr id="218" name="Freeform 53">
                  <a:extLst>
                    <a:ext uri="{FF2B5EF4-FFF2-40B4-BE49-F238E27FC236}">
                      <a16:creationId xmlns:a16="http://schemas.microsoft.com/office/drawing/2014/main" id="{B76477B3-83AD-4091-B9DE-F303DDB369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43643" y="6937830"/>
                  <a:ext cx="227255" cy="381700"/>
                </a:xfrm>
                <a:custGeom>
                  <a:avLst/>
                  <a:gdLst>
                    <a:gd name="T0" fmla="*/ 166 w 206"/>
                    <a:gd name="T1" fmla="*/ 346 h 346"/>
                    <a:gd name="T2" fmla="*/ 93 w 206"/>
                    <a:gd name="T3" fmla="*/ 346 h 346"/>
                    <a:gd name="T4" fmla="*/ 131 w 206"/>
                    <a:gd name="T5" fmla="*/ 250 h 346"/>
                    <a:gd name="T6" fmla="*/ 0 w 206"/>
                    <a:gd name="T7" fmla="*/ 0 h 346"/>
                    <a:gd name="T8" fmla="*/ 77 w 206"/>
                    <a:gd name="T9" fmla="*/ 0 h 346"/>
                    <a:gd name="T10" fmla="*/ 81 w 206"/>
                    <a:gd name="T11" fmla="*/ 0 h 346"/>
                    <a:gd name="T12" fmla="*/ 206 w 206"/>
                    <a:gd name="T13" fmla="*/ 247 h 346"/>
                    <a:gd name="T14" fmla="*/ 166 w 206"/>
                    <a:gd name="T15" fmla="*/ 346 h 3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06" h="346">
                      <a:moveTo>
                        <a:pt x="166" y="346"/>
                      </a:moveTo>
                      <a:lnTo>
                        <a:pt x="93" y="346"/>
                      </a:lnTo>
                      <a:lnTo>
                        <a:pt x="131" y="250"/>
                      </a:lnTo>
                      <a:lnTo>
                        <a:pt x="0" y="0"/>
                      </a:lnTo>
                      <a:lnTo>
                        <a:pt x="77" y="0"/>
                      </a:lnTo>
                      <a:lnTo>
                        <a:pt x="81" y="0"/>
                      </a:lnTo>
                      <a:lnTo>
                        <a:pt x="206" y="247"/>
                      </a:lnTo>
                      <a:lnTo>
                        <a:pt x="166" y="346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33"/>
                </a:p>
              </p:txBody>
            </p:sp>
            <p:grpSp>
              <p:nvGrpSpPr>
                <p:cNvPr id="219" name="Группа 218">
                  <a:extLst>
                    <a:ext uri="{FF2B5EF4-FFF2-40B4-BE49-F238E27FC236}">
                      <a16:creationId xmlns:a16="http://schemas.microsoft.com/office/drawing/2014/main" id="{E4539CF2-4585-48DE-823B-DA0D0B2F13F8}"/>
                    </a:ext>
                  </a:extLst>
                </p:cNvPr>
                <p:cNvGrpSpPr/>
                <p:nvPr/>
              </p:nvGrpSpPr>
              <p:grpSpPr>
                <a:xfrm>
                  <a:off x="1420930" y="6937830"/>
                  <a:ext cx="306684" cy="381700"/>
                  <a:chOff x="1579357" y="4649516"/>
                  <a:chExt cx="559364" cy="696187"/>
                </a:xfrm>
                <a:solidFill>
                  <a:srgbClr val="002060"/>
                </a:solidFill>
              </p:grpSpPr>
              <p:sp>
                <p:nvSpPr>
                  <p:cNvPr id="221" name="Freeform 54">
                    <a:extLst>
                      <a:ext uri="{FF2B5EF4-FFF2-40B4-BE49-F238E27FC236}">
                        <a16:creationId xmlns:a16="http://schemas.microsoft.com/office/drawing/2014/main" id="{4072D77A-7CF9-4836-87D4-1B1A55C5DFD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579357" y="4649516"/>
                    <a:ext cx="215295" cy="327973"/>
                  </a:xfrm>
                  <a:custGeom>
                    <a:avLst/>
                    <a:gdLst>
                      <a:gd name="T0" fmla="*/ 42 w 107"/>
                      <a:gd name="T1" fmla="*/ 163 h 163"/>
                      <a:gd name="T2" fmla="*/ 0 w 107"/>
                      <a:gd name="T3" fmla="*/ 82 h 163"/>
                      <a:gd name="T4" fmla="*/ 33 w 107"/>
                      <a:gd name="T5" fmla="*/ 0 h 163"/>
                      <a:gd name="T6" fmla="*/ 107 w 107"/>
                      <a:gd name="T7" fmla="*/ 0 h 163"/>
                      <a:gd name="T8" fmla="*/ 42 w 107"/>
                      <a:gd name="T9" fmla="*/ 163 h 1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7" h="163">
                        <a:moveTo>
                          <a:pt x="42" y="163"/>
                        </a:moveTo>
                        <a:lnTo>
                          <a:pt x="0" y="82"/>
                        </a:lnTo>
                        <a:lnTo>
                          <a:pt x="33" y="0"/>
                        </a:lnTo>
                        <a:lnTo>
                          <a:pt x="107" y="0"/>
                        </a:lnTo>
                        <a:lnTo>
                          <a:pt x="42" y="16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222" name="Freeform 55">
                    <a:extLst>
                      <a:ext uri="{FF2B5EF4-FFF2-40B4-BE49-F238E27FC236}">
                        <a16:creationId xmlns:a16="http://schemas.microsoft.com/office/drawing/2014/main" id="{DCFE4E3F-637C-48B0-93AE-B943B640D7F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72519" y="4649516"/>
                    <a:ext cx="366202" cy="696187"/>
                  </a:xfrm>
                  <a:custGeom>
                    <a:avLst/>
                    <a:gdLst>
                      <a:gd name="T0" fmla="*/ 42 w 182"/>
                      <a:gd name="T1" fmla="*/ 346 h 346"/>
                      <a:gd name="T2" fmla="*/ 0 w 182"/>
                      <a:gd name="T3" fmla="*/ 268 h 346"/>
                      <a:gd name="T4" fmla="*/ 108 w 182"/>
                      <a:gd name="T5" fmla="*/ 0 h 346"/>
                      <a:gd name="T6" fmla="*/ 182 w 182"/>
                      <a:gd name="T7" fmla="*/ 0 h 346"/>
                      <a:gd name="T8" fmla="*/ 42 w 182"/>
                      <a:gd name="T9" fmla="*/ 346 h 3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82" h="346">
                        <a:moveTo>
                          <a:pt x="42" y="346"/>
                        </a:moveTo>
                        <a:lnTo>
                          <a:pt x="0" y="268"/>
                        </a:lnTo>
                        <a:lnTo>
                          <a:pt x="108" y="0"/>
                        </a:lnTo>
                        <a:lnTo>
                          <a:pt x="182" y="0"/>
                        </a:lnTo>
                        <a:lnTo>
                          <a:pt x="42" y="34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</p:grpSp>
            <p:sp>
              <p:nvSpPr>
                <p:cNvPr id="220" name="Freeform 58">
                  <a:extLst>
                    <a:ext uri="{FF2B5EF4-FFF2-40B4-BE49-F238E27FC236}">
                      <a16:creationId xmlns:a16="http://schemas.microsoft.com/office/drawing/2014/main" id="{876541C3-C414-4BE9-A28C-F44C7BD9B5C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792701" y="6937830"/>
                  <a:ext cx="334264" cy="379494"/>
                </a:xfrm>
                <a:custGeom>
                  <a:avLst/>
                  <a:gdLst>
                    <a:gd name="T0" fmla="*/ 0 w 174"/>
                    <a:gd name="T1" fmla="*/ 0 h 197"/>
                    <a:gd name="T2" fmla="*/ 0 w 174"/>
                    <a:gd name="T3" fmla="*/ 197 h 197"/>
                    <a:gd name="T4" fmla="*/ 174 w 174"/>
                    <a:gd name="T5" fmla="*/ 98 h 197"/>
                    <a:gd name="T6" fmla="*/ 0 w 174"/>
                    <a:gd name="T7" fmla="*/ 0 h 197"/>
                    <a:gd name="T8" fmla="*/ 86 w 174"/>
                    <a:gd name="T9" fmla="*/ 50 h 197"/>
                    <a:gd name="T10" fmla="*/ 85 w 174"/>
                    <a:gd name="T11" fmla="*/ 149 h 197"/>
                    <a:gd name="T12" fmla="*/ 1 w 174"/>
                    <a:gd name="T13" fmla="*/ 97 h 197"/>
                    <a:gd name="T14" fmla="*/ 86 w 174"/>
                    <a:gd name="T15" fmla="*/ 50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74" h="197">
                      <a:moveTo>
                        <a:pt x="0" y="0"/>
                      </a:moveTo>
                      <a:cubicBezTo>
                        <a:pt x="0" y="65"/>
                        <a:pt x="0" y="131"/>
                        <a:pt x="0" y="197"/>
                      </a:cubicBezTo>
                      <a:cubicBezTo>
                        <a:pt x="58" y="164"/>
                        <a:pt x="116" y="131"/>
                        <a:pt x="174" y="98"/>
                      </a:cubicBezTo>
                      <a:cubicBezTo>
                        <a:pt x="116" y="65"/>
                        <a:pt x="58" y="32"/>
                        <a:pt x="0" y="0"/>
                      </a:cubicBezTo>
                      <a:close/>
                      <a:moveTo>
                        <a:pt x="86" y="50"/>
                      </a:moveTo>
                      <a:cubicBezTo>
                        <a:pt x="86" y="83"/>
                        <a:pt x="85" y="116"/>
                        <a:pt x="85" y="149"/>
                      </a:cubicBezTo>
                      <a:cubicBezTo>
                        <a:pt x="57" y="131"/>
                        <a:pt x="29" y="114"/>
                        <a:pt x="1" y="97"/>
                      </a:cubicBezTo>
                      <a:cubicBezTo>
                        <a:pt x="29" y="81"/>
                        <a:pt x="58" y="65"/>
                        <a:pt x="86" y="50"/>
                      </a:cubicBez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33"/>
                </a:p>
              </p:txBody>
            </p:sp>
          </p:grpSp>
          <p:grpSp>
            <p:nvGrpSpPr>
              <p:cNvPr id="157" name="Группа 156">
                <a:extLst>
                  <a:ext uri="{FF2B5EF4-FFF2-40B4-BE49-F238E27FC236}">
                    <a16:creationId xmlns:a16="http://schemas.microsoft.com/office/drawing/2014/main" id="{54352196-BF98-46CA-BCFA-77AEFAA7C68A}"/>
                  </a:ext>
                </a:extLst>
              </p:cNvPr>
              <p:cNvGrpSpPr/>
              <p:nvPr/>
            </p:nvGrpSpPr>
            <p:grpSpPr>
              <a:xfrm>
                <a:off x="5359749" y="6936726"/>
                <a:ext cx="4647697" cy="402661"/>
                <a:chOff x="672974" y="6936726"/>
                <a:chExt cx="4647697" cy="402661"/>
              </a:xfrm>
            </p:grpSpPr>
            <p:sp>
              <p:nvSpPr>
                <p:cNvPr id="158" name="Freeform 5">
                  <a:extLst>
                    <a:ext uri="{FF2B5EF4-FFF2-40B4-BE49-F238E27FC236}">
                      <a16:creationId xmlns:a16="http://schemas.microsoft.com/office/drawing/2014/main" id="{A881462F-853E-43DA-9B26-508D4B61427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936764" y="6936726"/>
                  <a:ext cx="383907" cy="385010"/>
                </a:xfrm>
                <a:custGeom>
                  <a:avLst/>
                  <a:gdLst>
                    <a:gd name="T0" fmla="*/ 100 w 200"/>
                    <a:gd name="T1" fmla="*/ 200 h 200"/>
                    <a:gd name="T2" fmla="*/ 61 w 200"/>
                    <a:gd name="T3" fmla="*/ 192 h 200"/>
                    <a:gd name="T4" fmla="*/ 30 w 200"/>
                    <a:gd name="T5" fmla="*/ 170 h 200"/>
                    <a:gd name="T6" fmla="*/ 8 w 200"/>
                    <a:gd name="T7" fmla="*/ 139 h 200"/>
                    <a:gd name="T8" fmla="*/ 0 w 200"/>
                    <a:gd name="T9" fmla="*/ 100 h 200"/>
                    <a:gd name="T10" fmla="*/ 8 w 200"/>
                    <a:gd name="T11" fmla="*/ 61 h 200"/>
                    <a:gd name="T12" fmla="*/ 30 w 200"/>
                    <a:gd name="T13" fmla="*/ 30 h 200"/>
                    <a:gd name="T14" fmla="*/ 61 w 200"/>
                    <a:gd name="T15" fmla="*/ 8 h 200"/>
                    <a:gd name="T16" fmla="*/ 100 w 200"/>
                    <a:gd name="T17" fmla="*/ 0 h 200"/>
                    <a:gd name="T18" fmla="*/ 139 w 200"/>
                    <a:gd name="T19" fmla="*/ 8 h 200"/>
                    <a:gd name="T20" fmla="*/ 170 w 200"/>
                    <a:gd name="T21" fmla="*/ 30 h 200"/>
                    <a:gd name="T22" fmla="*/ 192 w 200"/>
                    <a:gd name="T23" fmla="*/ 61 h 200"/>
                    <a:gd name="T24" fmla="*/ 200 w 200"/>
                    <a:gd name="T25" fmla="*/ 100 h 200"/>
                    <a:gd name="T26" fmla="*/ 192 w 200"/>
                    <a:gd name="T27" fmla="*/ 139 h 200"/>
                    <a:gd name="T28" fmla="*/ 170 w 200"/>
                    <a:gd name="T29" fmla="*/ 170 h 200"/>
                    <a:gd name="T30" fmla="*/ 139 w 200"/>
                    <a:gd name="T31" fmla="*/ 192 h 200"/>
                    <a:gd name="T32" fmla="*/ 100 w 200"/>
                    <a:gd name="T33" fmla="*/ 200 h 200"/>
                    <a:gd name="T34" fmla="*/ 100 w 200"/>
                    <a:gd name="T35" fmla="*/ 40 h 200"/>
                    <a:gd name="T36" fmla="*/ 40 w 200"/>
                    <a:gd name="T37" fmla="*/ 100 h 200"/>
                    <a:gd name="T38" fmla="*/ 100 w 200"/>
                    <a:gd name="T39" fmla="*/ 160 h 200"/>
                    <a:gd name="T40" fmla="*/ 160 w 200"/>
                    <a:gd name="T41" fmla="*/ 100 h 200"/>
                    <a:gd name="T42" fmla="*/ 100 w 200"/>
                    <a:gd name="T43" fmla="*/ 40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00" h="200">
                      <a:moveTo>
                        <a:pt x="100" y="200"/>
                      </a:moveTo>
                      <a:cubicBezTo>
                        <a:pt x="87" y="200"/>
                        <a:pt x="74" y="197"/>
                        <a:pt x="61" y="192"/>
                      </a:cubicBezTo>
                      <a:cubicBezTo>
                        <a:pt x="49" y="187"/>
                        <a:pt x="39" y="180"/>
                        <a:pt x="30" y="170"/>
                      </a:cubicBezTo>
                      <a:cubicBezTo>
                        <a:pt x="20" y="161"/>
                        <a:pt x="13" y="151"/>
                        <a:pt x="8" y="139"/>
                      </a:cubicBezTo>
                      <a:cubicBezTo>
                        <a:pt x="3" y="126"/>
                        <a:pt x="0" y="113"/>
                        <a:pt x="0" y="100"/>
                      </a:cubicBezTo>
                      <a:cubicBezTo>
                        <a:pt x="0" y="87"/>
                        <a:pt x="3" y="73"/>
                        <a:pt x="8" y="61"/>
                      </a:cubicBezTo>
                      <a:cubicBezTo>
                        <a:pt x="13" y="49"/>
                        <a:pt x="20" y="39"/>
                        <a:pt x="30" y="30"/>
                      </a:cubicBezTo>
                      <a:cubicBezTo>
                        <a:pt x="39" y="20"/>
                        <a:pt x="49" y="13"/>
                        <a:pt x="61" y="8"/>
                      </a:cubicBezTo>
                      <a:cubicBezTo>
                        <a:pt x="74" y="3"/>
                        <a:pt x="87" y="0"/>
                        <a:pt x="100" y="0"/>
                      </a:cubicBezTo>
                      <a:cubicBezTo>
                        <a:pt x="113" y="0"/>
                        <a:pt x="127" y="3"/>
                        <a:pt x="139" y="8"/>
                      </a:cubicBezTo>
                      <a:cubicBezTo>
                        <a:pt x="151" y="13"/>
                        <a:pt x="161" y="20"/>
                        <a:pt x="170" y="30"/>
                      </a:cubicBezTo>
                      <a:cubicBezTo>
                        <a:pt x="180" y="39"/>
                        <a:pt x="187" y="49"/>
                        <a:pt x="192" y="61"/>
                      </a:cubicBezTo>
                      <a:cubicBezTo>
                        <a:pt x="197" y="73"/>
                        <a:pt x="200" y="87"/>
                        <a:pt x="200" y="100"/>
                      </a:cubicBezTo>
                      <a:cubicBezTo>
                        <a:pt x="200" y="113"/>
                        <a:pt x="197" y="126"/>
                        <a:pt x="192" y="139"/>
                      </a:cubicBezTo>
                      <a:cubicBezTo>
                        <a:pt x="187" y="151"/>
                        <a:pt x="180" y="161"/>
                        <a:pt x="170" y="170"/>
                      </a:cubicBezTo>
                      <a:cubicBezTo>
                        <a:pt x="161" y="180"/>
                        <a:pt x="151" y="187"/>
                        <a:pt x="139" y="192"/>
                      </a:cubicBezTo>
                      <a:cubicBezTo>
                        <a:pt x="127" y="197"/>
                        <a:pt x="113" y="200"/>
                        <a:pt x="100" y="200"/>
                      </a:cubicBezTo>
                      <a:close/>
                      <a:moveTo>
                        <a:pt x="100" y="40"/>
                      </a:moveTo>
                      <a:cubicBezTo>
                        <a:pt x="67" y="40"/>
                        <a:pt x="40" y="67"/>
                        <a:pt x="40" y="100"/>
                      </a:cubicBezTo>
                      <a:cubicBezTo>
                        <a:pt x="40" y="133"/>
                        <a:pt x="67" y="160"/>
                        <a:pt x="100" y="160"/>
                      </a:cubicBezTo>
                      <a:cubicBezTo>
                        <a:pt x="133" y="160"/>
                        <a:pt x="160" y="133"/>
                        <a:pt x="160" y="100"/>
                      </a:cubicBezTo>
                      <a:cubicBezTo>
                        <a:pt x="160" y="67"/>
                        <a:pt x="133" y="40"/>
                        <a:pt x="100" y="40"/>
                      </a:cubicBez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33"/>
                </a:p>
              </p:txBody>
            </p:sp>
            <p:sp>
              <p:nvSpPr>
                <p:cNvPr id="159" name="Freeform 6">
                  <a:extLst>
                    <a:ext uri="{FF2B5EF4-FFF2-40B4-BE49-F238E27FC236}">
                      <a16:creationId xmlns:a16="http://schemas.microsoft.com/office/drawing/2014/main" id="{60EFE278-9E59-4BD7-BE51-5EEEB918DB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89977" y="6936726"/>
                  <a:ext cx="142311" cy="385010"/>
                </a:xfrm>
                <a:custGeom>
                  <a:avLst/>
                  <a:gdLst>
                    <a:gd name="T0" fmla="*/ 129 w 129"/>
                    <a:gd name="T1" fmla="*/ 349 h 349"/>
                    <a:gd name="T2" fmla="*/ 0 w 129"/>
                    <a:gd name="T3" fmla="*/ 349 h 349"/>
                    <a:gd name="T4" fmla="*/ 0 w 129"/>
                    <a:gd name="T5" fmla="*/ 0 h 349"/>
                    <a:gd name="T6" fmla="*/ 129 w 129"/>
                    <a:gd name="T7" fmla="*/ 0 h 349"/>
                    <a:gd name="T8" fmla="*/ 129 w 129"/>
                    <a:gd name="T9" fmla="*/ 69 h 349"/>
                    <a:gd name="T10" fmla="*/ 68 w 129"/>
                    <a:gd name="T11" fmla="*/ 69 h 349"/>
                    <a:gd name="T12" fmla="*/ 68 w 129"/>
                    <a:gd name="T13" fmla="*/ 279 h 349"/>
                    <a:gd name="T14" fmla="*/ 129 w 129"/>
                    <a:gd name="T15" fmla="*/ 279 h 349"/>
                    <a:gd name="T16" fmla="*/ 129 w 129"/>
                    <a:gd name="T17" fmla="*/ 349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9" h="349">
                      <a:moveTo>
                        <a:pt x="129" y="349"/>
                      </a:moveTo>
                      <a:lnTo>
                        <a:pt x="0" y="349"/>
                      </a:lnTo>
                      <a:lnTo>
                        <a:pt x="0" y="0"/>
                      </a:lnTo>
                      <a:lnTo>
                        <a:pt x="129" y="0"/>
                      </a:lnTo>
                      <a:lnTo>
                        <a:pt x="129" y="69"/>
                      </a:lnTo>
                      <a:lnTo>
                        <a:pt x="68" y="69"/>
                      </a:lnTo>
                      <a:lnTo>
                        <a:pt x="68" y="279"/>
                      </a:lnTo>
                      <a:lnTo>
                        <a:pt x="129" y="279"/>
                      </a:lnTo>
                      <a:lnTo>
                        <a:pt x="129" y="349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33"/>
                </a:p>
              </p:txBody>
            </p:sp>
            <p:sp>
              <p:nvSpPr>
                <p:cNvPr id="160" name="Freeform 7">
                  <a:extLst>
                    <a:ext uri="{FF2B5EF4-FFF2-40B4-BE49-F238E27FC236}">
                      <a16:creationId xmlns:a16="http://schemas.microsoft.com/office/drawing/2014/main" id="{E0FAC2BF-57E4-4DED-9BDD-3E5643FBF3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30470" y="6936726"/>
                  <a:ext cx="142311" cy="385010"/>
                </a:xfrm>
                <a:custGeom>
                  <a:avLst/>
                  <a:gdLst>
                    <a:gd name="T0" fmla="*/ 129 w 129"/>
                    <a:gd name="T1" fmla="*/ 349 h 349"/>
                    <a:gd name="T2" fmla="*/ 0 w 129"/>
                    <a:gd name="T3" fmla="*/ 349 h 349"/>
                    <a:gd name="T4" fmla="*/ 0 w 129"/>
                    <a:gd name="T5" fmla="*/ 279 h 349"/>
                    <a:gd name="T6" fmla="*/ 61 w 129"/>
                    <a:gd name="T7" fmla="*/ 279 h 349"/>
                    <a:gd name="T8" fmla="*/ 61 w 129"/>
                    <a:gd name="T9" fmla="*/ 69 h 349"/>
                    <a:gd name="T10" fmla="*/ 0 w 129"/>
                    <a:gd name="T11" fmla="*/ 69 h 349"/>
                    <a:gd name="T12" fmla="*/ 0 w 129"/>
                    <a:gd name="T13" fmla="*/ 0 h 349"/>
                    <a:gd name="T14" fmla="*/ 129 w 129"/>
                    <a:gd name="T15" fmla="*/ 0 h 349"/>
                    <a:gd name="T16" fmla="*/ 129 w 129"/>
                    <a:gd name="T17" fmla="*/ 349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9" h="349">
                      <a:moveTo>
                        <a:pt x="129" y="349"/>
                      </a:moveTo>
                      <a:lnTo>
                        <a:pt x="0" y="349"/>
                      </a:lnTo>
                      <a:lnTo>
                        <a:pt x="0" y="279"/>
                      </a:lnTo>
                      <a:lnTo>
                        <a:pt x="61" y="279"/>
                      </a:lnTo>
                      <a:lnTo>
                        <a:pt x="61" y="69"/>
                      </a:lnTo>
                      <a:lnTo>
                        <a:pt x="0" y="69"/>
                      </a:lnTo>
                      <a:lnTo>
                        <a:pt x="0" y="0"/>
                      </a:lnTo>
                      <a:lnTo>
                        <a:pt x="129" y="0"/>
                      </a:lnTo>
                      <a:lnTo>
                        <a:pt x="129" y="349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33"/>
                </a:p>
              </p:txBody>
            </p:sp>
            <p:sp>
              <p:nvSpPr>
                <p:cNvPr id="161" name="Line 18">
                  <a:extLst>
                    <a:ext uri="{FF2B5EF4-FFF2-40B4-BE49-F238E27FC236}">
                      <a16:creationId xmlns:a16="http://schemas.microsoft.com/office/drawing/2014/main" id="{7F4E455B-306D-4381-B576-1F824FAABA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54155" y="7148537"/>
                  <a:ext cx="0" cy="0"/>
                </a:xfrm>
                <a:prstGeom prst="line">
                  <a:avLst/>
                </a:prstGeom>
                <a:solidFill>
                  <a:srgbClr val="002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33"/>
                </a:p>
              </p:txBody>
            </p:sp>
            <p:sp>
              <p:nvSpPr>
                <p:cNvPr id="162" name="Line 19">
                  <a:extLst>
                    <a:ext uri="{FF2B5EF4-FFF2-40B4-BE49-F238E27FC236}">
                      <a16:creationId xmlns:a16="http://schemas.microsoft.com/office/drawing/2014/main" id="{0B15F39B-8BB8-4875-AB53-65F5CB690F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54155" y="7148537"/>
                  <a:ext cx="0" cy="0"/>
                </a:xfrm>
                <a:prstGeom prst="line">
                  <a:avLst/>
                </a:prstGeom>
                <a:solidFill>
                  <a:srgbClr val="002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33"/>
                </a:p>
              </p:txBody>
            </p:sp>
            <p:sp>
              <p:nvSpPr>
                <p:cNvPr id="163" name="Freeform 21">
                  <a:extLst>
                    <a:ext uri="{FF2B5EF4-FFF2-40B4-BE49-F238E27FC236}">
                      <a16:creationId xmlns:a16="http://schemas.microsoft.com/office/drawing/2014/main" id="{B0799D12-D8D8-4281-9E3F-98FC484664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85369" y="6937830"/>
                  <a:ext cx="234978" cy="383907"/>
                </a:xfrm>
                <a:custGeom>
                  <a:avLst/>
                  <a:gdLst>
                    <a:gd name="T0" fmla="*/ 74 w 213"/>
                    <a:gd name="T1" fmla="*/ 348 h 348"/>
                    <a:gd name="T2" fmla="*/ 0 w 213"/>
                    <a:gd name="T3" fmla="*/ 348 h 348"/>
                    <a:gd name="T4" fmla="*/ 140 w 213"/>
                    <a:gd name="T5" fmla="*/ 0 h 348"/>
                    <a:gd name="T6" fmla="*/ 213 w 213"/>
                    <a:gd name="T7" fmla="*/ 0 h 348"/>
                    <a:gd name="T8" fmla="*/ 74 w 213"/>
                    <a:gd name="T9" fmla="*/ 348 h 3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3" h="348">
                      <a:moveTo>
                        <a:pt x="74" y="348"/>
                      </a:moveTo>
                      <a:lnTo>
                        <a:pt x="0" y="348"/>
                      </a:lnTo>
                      <a:lnTo>
                        <a:pt x="140" y="0"/>
                      </a:lnTo>
                      <a:lnTo>
                        <a:pt x="213" y="0"/>
                      </a:lnTo>
                      <a:lnTo>
                        <a:pt x="74" y="348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33"/>
                </a:p>
              </p:txBody>
            </p:sp>
            <p:sp>
              <p:nvSpPr>
                <p:cNvPr id="164" name="Freeform 22">
                  <a:extLst>
                    <a:ext uri="{FF2B5EF4-FFF2-40B4-BE49-F238E27FC236}">
                      <a16:creationId xmlns:a16="http://schemas.microsoft.com/office/drawing/2014/main" id="{ACB368EA-A3EF-425F-916E-D55E6C52D7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37543" y="6937830"/>
                  <a:ext cx="234978" cy="383907"/>
                </a:xfrm>
                <a:custGeom>
                  <a:avLst/>
                  <a:gdLst>
                    <a:gd name="T0" fmla="*/ 73 w 213"/>
                    <a:gd name="T1" fmla="*/ 348 h 348"/>
                    <a:gd name="T2" fmla="*/ 0 w 213"/>
                    <a:gd name="T3" fmla="*/ 348 h 348"/>
                    <a:gd name="T4" fmla="*/ 140 w 213"/>
                    <a:gd name="T5" fmla="*/ 0 h 348"/>
                    <a:gd name="T6" fmla="*/ 213 w 213"/>
                    <a:gd name="T7" fmla="*/ 0 h 348"/>
                    <a:gd name="T8" fmla="*/ 73 w 213"/>
                    <a:gd name="T9" fmla="*/ 348 h 3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3" h="348">
                      <a:moveTo>
                        <a:pt x="73" y="348"/>
                      </a:moveTo>
                      <a:lnTo>
                        <a:pt x="0" y="348"/>
                      </a:lnTo>
                      <a:lnTo>
                        <a:pt x="140" y="0"/>
                      </a:lnTo>
                      <a:lnTo>
                        <a:pt x="213" y="0"/>
                      </a:lnTo>
                      <a:lnTo>
                        <a:pt x="73" y="348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33"/>
                </a:p>
              </p:txBody>
            </p:sp>
            <p:sp>
              <p:nvSpPr>
                <p:cNvPr id="165" name="Freeform 23">
                  <a:extLst>
                    <a:ext uri="{FF2B5EF4-FFF2-40B4-BE49-F238E27FC236}">
                      <a16:creationId xmlns:a16="http://schemas.microsoft.com/office/drawing/2014/main" id="{CBCCD84F-07A8-4EC9-9FE1-0B75C02960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63370" y="7134196"/>
                  <a:ext cx="398248" cy="187540"/>
                </a:xfrm>
                <a:custGeom>
                  <a:avLst/>
                  <a:gdLst>
                    <a:gd name="T0" fmla="*/ 159 w 207"/>
                    <a:gd name="T1" fmla="*/ 0 h 97"/>
                    <a:gd name="T2" fmla="*/ 114 w 207"/>
                    <a:gd name="T3" fmla="*/ 29 h 97"/>
                    <a:gd name="T4" fmla="*/ 93 w 207"/>
                    <a:gd name="T5" fmla="*/ 29 h 97"/>
                    <a:gd name="T6" fmla="*/ 49 w 207"/>
                    <a:gd name="T7" fmla="*/ 0 h 97"/>
                    <a:gd name="T8" fmla="*/ 0 w 207"/>
                    <a:gd name="T9" fmla="*/ 48 h 97"/>
                    <a:gd name="T10" fmla="*/ 49 w 207"/>
                    <a:gd name="T11" fmla="*/ 97 h 97"/>
                    <a:gd name="T12" fmla="*/ 93 w 207"/>
                    <a:gd name="T13" fmla="*/ 68 h 97"/>
                    <a:gd name="T14" fmla="*/ 114 w 207"/>
                    <a:gd name="T15" fmla="*/ 68 h 97"/>
                    <a:gd name="T16" fmla="*/ 159 w 207"/>
                    <a:gd name="T17" fmla="*/ 97 h 97"/>
                    <a:gd name="T18" fmla="*/ 207 w 207"/>
                    <a:gd name="T19" fmla="*/ 48 h 97"/>
                    <a:gd name="T20" fmla="*/ 159 w 207"/>
                    <a:gd name="T21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07" h="97">
                      <a:moveTo>
                        <a:pt x="159" y="0"/>
                      </a:moveTo>
                      <a:cubicBezTo>
                        <a:pt x="139" y="0"/>
                        <a:pt x="122" y="12"/>
                        <a:pt x="114" y="29"/>
                      </a:cubicBezTo>
                      <a:cubicBezTo>
                        <a:pt x="93" y="29"/>
                        <a:pt x="93" y="29"/>
                        <a:pt x="93" y="29"/>
                      </a:cubicBezTo>
                      <a:cubicBezTo>
                        <a:pt x="86" y="12"/>
                        <a:pt x="69" y="0"/>
                        <a:pt x="49" y="0"/>
                      </a:cubicBezTo>
                      <a:cubicBezTo>
                        <a:pt x="22" y="0"/>
                        <a:pt x="0" y="22"/>
                        <a:pt x="0" y="48"/>
                      </a:cubicBezTo>
                      <a:cubicBezTo>
                        <a:pt x="0" y="75"/>
                        <a:pt x="22" y="97"/>
                        <a:pt x="49" y="97"/>
                      </a:cubicBezTo>
                      <a:cubicBezTo>
                        <a:pt x="69" y="97"/>
                        <a:pt x="86" y="85"/>
                        <a:pt x="93" y="68"/>
                      </a:cubicBezTo>
                      <a:cubicBezTo>
                        <a:pt x="114" y="68"/>
                        <a:pt x="114" y="68"/>
                        <a:pt x="114" y="68"/>
                      </a:cubicBezTo>
                      <a:cubicBezTo>
                        <a:pt x="122" y="85"/>
                        <a:pt x="139" y="97"/>
                        <a:pt x="159" y="97"/>
                      </a:cubicBezTo>
                      <a:cubicBezTo>
                        <a:pt x="185" y="97"/>
                        <a:pt x="207" y="75"/>
                        <a:pt x="207" y="48"/>
                      </a:cubicBezTo>
                      <a:cubicBezTo>
                        <a:pt x="207" y="22"/>
                        <a:pt x="185" y="0"/>
                        <a:pt x="159" y="0"/>
                      </a:cubicBez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33"/>
                </a:p>
              </p:txBody>
            </p:sp>
            <p:sp>
              <p:nvSpPr>
                <p:cNvPr id="166" name="Rectangle 24">
                  <a:extLst>
                    <a:ext uri="{FF2B5EF4-FFF2-40B4-BE49-F238E27FC236}">
                      <a16:creationId xmlns:a16="http://schemas.microsoft.com/office/drawing/2014/main" id="{C95FFDD9-3D5F-4205-8855-C2B26C0A98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73299" y="6937830"/>
                  <a:ext cx="381700" cy="75016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33"/>
                </a:p>
              </p:txBody>
            </p:sp>
            <p:grpSp>
              <p:nvGrpSpPr>
                <p:cNvPr id="167" name="Группа 166">
                  <a:extLst>
                    <a:ext uri="{FF2B5EF4-FFF2-40B4-BE49-F238E27FC236}">
                      <a16:creationId xmlns:a16="http://schemas.microsoft.com/office/drawing/2014/main" id="{21DC9B02-7D47-486D-A03E-2A21EFAEA62F}"/>
                    </a:ext>
                  </a:extLst>
                </p:cNvPr>
                <p:cNvGrpSpPr/>
                <p:nvPr/>
              </p:nvGrpSpPr>
              <p:grpSpPr>
                <a:xfrm>
                  <a:off x="3854545" y="6937830"/>
                  <a:ext cx="558209" cy="383907"/>
                  <a:chOff x="6853075" y="4649516"/>
                  <a:chExt cx="1018123" cy="700212"/>
                </a:xfrm>
                <a:solidFill>
                  <a:srgbClr val="002060"/>
                </a:solidFill>
              </p:grpSpPr>
              <p:sp>
                <p:nvSpPr>
                  <p:cNvPr id="198" name="Freeform 20">
                    <a:extLst>
                      <a:ext uri="{FF2B5EF4-FFF2-40B4-BE49-F238E27FC236}">
                        <a16:creationId xmlns:a16="http://schemas.microsoft.com/office/drawing/2014/main" id="{7C45954E-C8C6-46BB-B1A0-90CD94F323C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57915" y="4649516"/>
                    <a:ext cx="213283" cy="327973"/>
                  </a:xfrm>
                  <a:custGeom>
                    <a:avLst/>
                    <a:gdLst>
                      <a:gd name="T0" fmla="*/ 40 w 106"/>
                      <a:gd name="T1" fmla="*/ 163 h 163"/>
                      <a:gd name="T2" fmla="*/ 0 w 106"/>
                      <a:gd name="T3" fmla="*/ 84 h 163"/>
                      <a:gd name="T4" fmla="*/ 33 w 106"/>
                      <a:gd name="T5" fmla="*/ 0 h 163"/>
                      <a:gd name="T6" fmla="*/ 106 w 106"/>
                      <a:gd name="T7" fmla="*/ 0 h 163"/>
                      <a:gd name="T8" fmla="*/ 40 w 106"/>
                      <a:gd name="T9" fmla="*/ 163 h 1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6" h="163">
                        <a:moveTo>
                          <a:pt x="40" y="163"/>
                        </a:moveTo>
                        <a:lnTo>
                          <a:pt x="0" y="84"/>
                        </a:lnTo>
                        <a:lnTo>
                          <a:pt x="33" y="0"/>
                        </a:lnTo>
                        <a:lnTo>
                          <a:pt x="106" y="0"/>
                        </a:lnTo>
                        <a:lnTo>
                          <a:pt x="40" y="16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199" name="Oval 25">
                    <a:extLst>
                      <a:ext uri="{FF2B5EF4-FFF2-40B4-BE49-F238E27FC236}">
                        <a16:creationId xmlns:a16="http://schemas.microsoft.com/office/drawing/2014/main" id="{804AB199-8D44-4229-A857-1CEE22E269F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853075" y="4649516"/>
                    <a:ext cx="305839" cy="303828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200" name="Oval 26">
                    <a:extLst>
                      <a:ext uri="{FF2B5EF4-FFF2-40B4-BE49-F238E27FC236}">
                        <a16:creationId xmlns:a16="http://schemas.microsoft.com/office/drawing/2014/main" id="{54F6A609-568F-4D7D-B45A-8C9A8E03AAC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251471" y="4649516"/>
                    <a:ext cx="301815" cy="303828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201" name="Oval 27">
                    <a:extLst>
                      <a:ext uri="{FF2B5EF4-FFF2-40B4-BE49-F238E27FC236}">
                        <a16:creationId xmlns:a16="http://schemas.microsoft.com/office/drawing/2014/main" id="{D2496448-53C3-484C-9BC4-8347977CEDE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853075" y="5043888"/>
                    <a:ext cx="305839" cy="30584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202" name="Oval 28">
                    <a:extLst>
                      <a:ext uri="{FF2B5EF4-FFF2-40B4-BE49-F238E27FC236}">
                        <a16:creationId xmlns:a16="http://schemas.microsoft.com/office/drawing/2014/main" id="{57F7C151-A4A9-40E0-AF7E-DF5A734B75C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251471" y="5043888"/>
                    <a:ext cx="301815" cy="30584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</p:grpSp>
            <p:grpSp>
              <p:nvGrpSpPr>
                <p:cNvPr id="168" name="Группа 167">
                  <a:extLst>
                    <a:ext uri="{FF2B5EF4-FFF2-40B4-BE49-F238E27FC236}">
                      <a16:creationId xmlns:a16="http://schemas.microsoft.com/office/drawing/2014/main" id="{DFA70D30-D8A4-4960-9256-A15B9D3846CD}"/>
                    </a:ext>
                  </a:extLst>
                </p:cNvPr>
                <p:cNvGrpSpPr/>
                <p:nvPr/>
              </p:nvGrpSpPr>
              <p:grpSpPr>
                <a:xfrm>
                  <a:off x="3002890" y="6937830"/>
                  <a:ext cx="492018" cy="383906"/>
                  <a:chOff x="5299733" y="4649516"/>
                  <a:chExt cx="897397" cy="700211"/>
                </a:xfrm>
                <a:solidFill>
                  <a:srgbClr val="002060"/>
                </a:solidFill>
              </p:grpSpPr>
              <p:sp>
                <p:nvSpPr>
                  <p:cNvPr id="178" name="Freeform 29">
                    <a:extLst>
                      <a:ext uri="{FF2B5EF4-FFF2-40B4-BE49-F238E27FC236}">
                        <a16:creationId xmlns:a16="http://schemas.microsoft.com/office/drawing/2014/main" id="{61AF3B87-C502-4D6C-8BD0-C8B0501386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106585" y="4649516"/>
                    <a:ext cx="90545" cy="136823"/>
                  </a:xfrm>
                  <a:custGeom>
                    <a:avLst/>
                    <a:gdLst>
                      <a:gd name="T0" fmla="*/ 12 w 45"/>
                      <a:gd name="T1" fmla="*/ 0 h 68"/>
                      <a:gd name="T2" fmla="*/ 45 w 45"/>
                      <a:gd name="T3" fmla="*/ 0 h 68"/>
                      <a:gd name="T4" fmla="*/ 17 w 45"/>
                      <a:gd name="T5" fmla="*/ 68 h 68"/>
                      <a:gd name="T6" fmla="*/ 0 w 45"/>
                      <a:gd name="T7" fmla="*/ 33 h 68"/>
                      <a:gd name="T8" fmla="*/ 12 w 45"/>
                      <a:gd name="T9" fmla="*/ 0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68">
                        <a:moveTo>
                          <a:pt x="12" y="0"/>
                        </a:moveTo>
                        <a:lnTo>
                          <a:pt x="45" y="0"/>
                        </a:lnTo>
                        <a:lnTo>
                          <a:pt x="17" y="68"/>
                        </a:lnTo>
                        <a:lnTo>
                          <a:pt x="0" y="33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179" name="Freeform 30">
                    <a:extLst>
                      <a:ext uri="{FF2B5EF4-FFF2-40B4-BE49-F238E27FC236}">
                        <a16:creationId xmlns:a16="http://schemas.microsoft.com/office/drawing/2014/main" id="{D35C87AB-8991-4924-891B-5D3C7B809C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030125" y="4836641"/>
                    <a:ext cx="90545" cy="136823"/>
                  </a:xfrm>
                  <a:custGeom>
                    <a:avLst/>
                    <a:gdLst>
                      <a:gd name="T0" fmla="*/ 14 w 45"/>
                      <a:gd name="T1" fmla="*/ 0 h 68"/>
                      <a:gd name="T2" fmla="*/ 45 w 45"/>
                      <a:gd name="T3" fmla="*/ 0 h 68"/>
                      <a:gd name="T4" fmla="*/ 19 w 45"/>
                      <a:gd name="T5" fmla="*/ 68 h 68"/>
                      <a:gd name="T6" fmla="*/ 0 w 45"/>
                      <a:gd name="T7" fmla="*/ 35 h 68"/>
                      <a:gd name="T8" fmla="*/ 14 w 45"/>
                      <a:gd name="T9" fmla="*/ 0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68">
                        <a:moveTo>
                          <a:pt x="14" y="0"/>
                        </a:moveTo>
                        <a:lnTo>
                          <a:pt x="45" y="0"/>
                        </a:lnTo>
                        <a:lnTo>
                          <a:pt x="19" y="68"/>
                        </a:lnTo>
                        <a:lnTo>
                          <a:pt x="0" y="35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180" name="Freeform 31">
                    <a:extLst>
                      <a:ext uri="{FF2B5EF4-FFF2-40B4-BE49-F238E27FC236}">
                        <a16:creationId xmlns:a16="http://schemas.microsoft.com/office/drawing/2014/main" id="{165BF92D-4E1A-4CCD-BF87-91C8F6C9EE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955678" y="5021754"/>
                    <a:ext cx="90545" cy="138836"/>
                  </a:xfrm>
                  <a:custGeom>
                    <a:avLst/>
                    <a:gdLst>
                      <a:gd name="T0" fmla="*/ 14 w 45"/>
                      <a:gd name="T1" fmla="*/ 0 h 69"/>
                      <a:gd name="T2" fmla="*/ 45 w 45"/>
                      <a:gd name="T3" fmla="*/ 0 h 69"/>
                      <a:gd name="T4" fmla="*/ 17 w 45"/>
                      <a:gd name="T5" fmla="*/ 69 h 69"/>
                      <a:gd name="T6" fmla="*/ 0 w 45"/>
                      <a:gd name="T7" fmla="*/ 35 h 69"/>
                      <a:gd name="T8" fmla="*/ 14 w 45"/>
                      <a:gd name="T9" fmla="*/ 0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69">
                        <a:moveTo>
                          <a:pt x="14" y="0"/>
                        </a:moveTo>
                        <a:lnTo>
                          <a:pt x="45" y="0"/>
                        </a:lnTo>
                        <a:lnTo>
                          <a:pt x="17" y="69"/>
                        </a:lnTo>
                        <a:lnTo>
                          <a:pt x="0" y="35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181" name="Freeform 32">
                    <a:extLst>
                      <a:ext uri="{FF2B5EF4-FFF2-40B4-BE49-F238E27FC236}">
                        <a16:creationId xmlns:a16="http://schemas.microsoft.com/office/drawing/2014/main" id="{E04778A1-1B32-4BDF-8F7F-031BEAC3B6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881229" y="5208880"/>
                    <a:ext cx="92557" cy="140847"/>
                  </a:xfrm>
                  <a:custGeom>
                    <a:avLst/>
                    <a:gdLst>
                      <a:gd name="T0" fmla="*/ 13 w 46"/>
                      <a:gd name="T1" fmla="*/ 0 h 70"/>
                      <a:gd name="T2" fmla="*/ 46 w 46"/>
                      <a:gd name="T3" fmla="*/ 0 h 70"/>
                      <a:gd name="T4" fmla="*/ 18 w 46"/>
                      <a:gd name="T5" fmla="*/ 70 h 70"/>
                      <a:gd name="T6" fmla="*/ 0 w 46"/>
                      <a:gd name="T7" fmla="*/ 35 h 70"/>
                      <a:gd name="T8" fmla="*/ 13 w 46"/>
                      <a:gd name="T9" fmla="*/ 0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" h="70">
                        <a:moveTo>
                          <a:pt x="13" y="0"/>
                        </a:moveTo>
                        <a:lnTo>
                          <a:pt x="46" y="0"/>
                        </a:lnTo>
                        <a:lnTo>
                          <a:pt x="18" y="70"/>
                        </a:lnTo>
                        <a:lnTo>
                          <a:pt x="0" y="35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182" name="Freeform 33">
                    <a:extLst>
                      <a:ext uri="{FF2B5EF4-FFF2-40B4-BE49-F238E27FC236}">
                        <a16:creationId xmlns:a16="http://schemas.microsoft.com/office/drawing/2014/main" id="{BE84DCB0-7496-4AAE-93B3-8833011C1A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959702" y="4649516"/>
                    <a:ext cx="90545" cy="136823"/>
                  </a:xfrm>
                  <a:custGeom>
                    <a:avLst/>
                    <a:gdLst>
                      <a:gd name="T0" fmla="*/ 14 w 45"/>
                      <a:gd name="T1" fmla="*/ 0 h 68"/>
                      <a:gd name="T2" fmla="*/ 45 w 45"/>
                      <a:gd name="T3" fmla="*/ 0 h 68"/>
                      <a:gd name="T4" fmla="*/ 19 w 45"/>
                      <a:gd name="T5" fmla="*/ 68 h 68"/>
                      <a:gd name="T6" fmla="*/ 0 w 45"/>
                      <a:gd name="T7" fmla="*/ 33 h 68"/>
                      <a:gd name="T8" fmla="*/ 14 w 45"/>
                      <a:gd name="T9" fmla="*/ 0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68">
                        <a:moveTo>
                          <a:pt x="14" y="0"/>
                        </a:moveTo>
                        <a:lnTo>
                          <a:pt x="45" y="0"/>
                        </a:lnTo>
                        <a:lnTo>
                          <a:pt x="19" y="68"/>
                        </a:lnTo>
                        <a:lnTo>
                          <a:pt x="0" y="33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183" name="Freeform 34">
                    <a:extLst>
                      <a:ext uri="{FF2B5EF4-FFF2-40B4-BE49-F238E27FC236}">
                        <a16:creationId xmlns:a16="http://schemas.microsoft.com/office/drawing/2014/main" id="{88F2F0F4-80D2-464E-B196-EEC2ADB787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885253" y="4836641"/>
                    <a:ext cx="90545" cy="136823"/>
                  </a:xfrm>
                  <a:custGeom>
                    <a:avLst/>
                    <a:gdLst>
                      <a:gd name="T0" fmla="*/ 14 w 45"/>
                      <a:gd name="T1" fmla="*/ 0 h 68"/>
                      <a:gd name="T2" fmla="*/ 45 w 45"/>
                      <a:gd name="T3" fmla="*/ 0 h 68"/>
                      <a:gd name="T4" fmla="*/ 18 w 45"/>
                      <a:gd name="T5" fmla="*/ 68 h 68"/>
                      <a:gd name="T6" fmla="*/ 0 w 45"/>
                      <a:gd name="T7" fmla="*/ 35 h 68"/>
                      <a:gd name="T8" fmla="*/ 14 w 45"/>
                      <a:gd name="T9" fmla="*/ 0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68">
                        <a:moveTo>
                          <a:pt x="14" y="0"/>
                        </a:moveTo>
                        <a:lnTo>
                          <a:pt x="45" y="0"/>
                        </a:lnTo>
                        <a:lnTo>
                          <a:pt x="18" y="68"/>
                        </a:lnTo>
                        <a:lnTo>
                          <a:pt x="0" y="35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184" name="Freeform 35">
                    <a:extLst>
                      <a:ext uri="{FF2B5EF4-FFF2-40B4-BE49-F238E27FC236}">
                        <a16:creationId xmlns:a16="http://schemas.microsoft.com/office/drawing/2014/main" id="{E3E5E761-C32E-4604-987B-005D3CE3719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810806" y="5021754"/>
                    <a:ext cx="92557" cy="138836"/>
                  </a:xfrm>
                  <a:custGeom>
                    <a:avLst/>
                    <a:gdLst>
                      <a:gd name="T0" fmla="*/ 13 w 46"/>
                      <a:gd name="T1" fmla="*/ 0 h 69"/>
                      <a:gd name="T2" fmla="*/ 46 w 46"/>
                      <a:gd name="T3" fmla="*/ 0 h 69"/>
                      <a:gd name="T4" fmla="*/ 18 w 46"/>
                      <a:gd name="T5" fmla="*/ 69 h 69"/>
                      <a:gd name="T6" fmla="*/ 0 w 46"/>
                      <a:gd name="T7" fmla="*/ 35 h 69"/>
                      <a:gd name="T8" fmla="*/ 13 w 46"/>
                      <a:gd name="T9" fmla="*/ 0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" h="69">
                        <a:moveTo>
                          <a:pt x="13" y="0"/>
                        </a:moveTo>
                        <a:lnTo>
                          <a:pt x="46" y="0"/>
                        </a:lnTo>
                        <a:lnTo>
                          <a:pt x="18" y="69"/>
                        </a:lnTo>
                        <a:lnTo>
                          <a:pt x="0" y="35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185" name="Freeform 36">
                    <a:extLst>
                      <a:ext uri="{FF2B5EF4-FFF2-40B4-BE49-F238E27FC236}">
                        <a16:creationId xmlns:a16="http://schemas.microsoft.com/office/drawing/2014/main" id="{4BAF8101-AF97-4489-ACD6-2D60F351CC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734347" y="5208880"/>
                    <a:ext cx="90545" cy="140847"/>
                  </a:xfrm>
                  <a:custGeom>
                    <a:avLst/>
                    <a:gdLst>
                      <a:gd name="T0" fmla="*/ 14 w 45"/>
                      <a:gd name="T1" fmla="*/ 0 h 70"/>
                      <a:gd name="T2" fmla="*/ 45 w 45"/>
                      <a:gd name="T3" fmla="*/ 0 h 70"/>
                      <a:gd name="T4" fmla="*/ 19 w 45"/>
                      <a:gd name="T5" fmla="*/ 70 h 70"/>
                      <a:gd name="T6" fmla="*/ 0 w 45"/>
                      <a:gd name="T7" fmla="*/ 35 h 70"/>
                      <a:gd name="T8" fmla="*/ 14 w 45"/>
                      <a:gd name="T9" fmla="*/ 0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70">
                        <a:moveTo>
                          <a:pt x="14" y="0"/>
                        </a:moveTo>
                        <a:lnTo>
                          <a:pt x="45" y="0"/>
                        </a:lnTo>
                        <a:lnTo>
                          <a:pt x="19" y="70"/>
                        </a:lnTo>
                        <a:lnTo>
                          <a:pt x="0" y="35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186" name="Freeform 37">
                    <a:extLst>
                      <a:ext uri="{FF2B5EF4-FFF2-40B4-BE49-F238E27FC236}">
                        <a16:creationId xmlns:a16="http://schemas.microsoft.com/office/drawing/2014/main" id="{3310A043-016B-46F0-B271-EAB1AE65B6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814831" y="4649516"/>
                    <a:ext cx="92557" cy="136823"/>
                  </a:xfrm>
                  <a:custGeom>
                    <a:avLst/>
                    <a:gdLst>
                      <a:gd name="T0" fmla="*/ 14 w 46"/>
                      <a:gd name="T1" fmla="*/ 0 h 68"/>
                      <a:gd name="T2" fmla="*/ 46 w 46"/>
                      <a:gd name="T3" fmla="*/ 0 h 68"/>
                      <a:gd name="T4" fmla="*/ 18 w 46"/>
                      <a:gd name="T5" fmla="*/ 68 h 68"/>
                      <a:gd name="T6" fmla="*/ 0 w 46"/>
                      <a:gd name="T7" fmla="*/ 33 h 68"/>
                      <a:gd name="T8" fmla="*/ 14 w 46"/>
                      <a:gd name="T9" fmla="*/ 0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" h="68">
                        <a:moveTo>
                          <a:pt x="14" y="0"/>
                        </a:moveTo>
                        <a:lnTo>
                          <a:pt x="46" y="0"/>
                        </a:lnTo>
                        <a:lnTo>
                          <a:pt x="18" y="68"/>
                        </a:lnTo>
                        <a:lnTo>
                          <a:pt x="0" y="33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187" name="Freeform 38">
                    <a:extLst>
                      <a:ext uri="{FF2B5EF4-FFF2-40B4-BE49-F238E27FC236}">
                        <a16:creationId xmlns:a16="http://schemas.microsoft.com/office/drawing/2014/main" id="{C4C250D0-14CF-4250-B399-C5842ED7E97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738371" y="4836641"/>
                    <a:ext cx="94569" cy="136823"/>
                  </a:xfrm>
                  <a:custGeom>
                    <a:avLst/>
                    <a:gdLst>
                      <a:gd name="T0" fmla="*/ 14 w 47"/>
                      <a:gd name="T1" fmla="*/ 0 h 68"/>
                      <a:gd name="T2" fmla="*/ 47 w 47"/>
                      <a:gd name="T3" fmla="*/ 0 h 68"/>
                      <a:gd name="T4" fmla="*/ 19 w 47"/>
                      <a:gd name="T5" fmla="*/ 68 h 68"/>
                      <a:gd name="T6" fmla="*/ 0 w 47"/>
                      <a:gd name="T7" fmla="*/ 35 h 68"/>
                      <a:gd name="T8" fmla="*/ 14 w 47"/>
                      <a:gd name="T9" fmla="*/ 0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7" h="68">
                        <a:moveTo>
                          <a:pt x="14" y="0"/>
                        </a:moveTo>
                        <a:lnTo>
                          <a:pt x="47" y="0"/>
                        </a:lnTo>
                        <a:lnTo>
                          <a:pt x="19" y="68"/>
                        </a:lnTo>
                        <a:lnTo>
                          <a:pt x="0" y="35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188" name="Freeform 39">
                    <a:extLst>
                      <a:ext uri="{FF2B5EF4-FFF2-40B4-BE49-F238E27FC236}">
                        <a16:creationId xmlns:a16="http://schemas.microsoft.com/office/drawing/2014/main" id="{BDF5E77A-42C6-4745-854C-BB81FA26ED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663922" y="5021754"/>
                    <a:ext cx="92557" cy="138836"/>
                  </a:xfrm>
                  <a:custGeom>
                    <a:avLst/>
                    <a:gdLst>
                      <a:gd name="T0" fmla="*/ 14 w 46"/>
                      <a:gd name="T1" fmla="*/ 0 h 69"/>
                      <a:gd name="T2" fmla="*/ 46 w 46"/>
                      <a:gd name="T3" fmla="*/ 0 h 69"/>
                      <a:gd name="T4" fmla="*/ 18 w 46"/>
                      <a:gd name="T5" fmla="*/ 69 h 69"/>
                      <a:gd name="T6" fmla="*/ 0 w 46"/>
                      <a:gd name="T7" fmla="*/ 35 h 69"/>
                      <a:gd name="T8" fmla="*/ 14 w 46"/>
                      <a:gd name="T9" fmla="*/ 0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" h="69">
                        <a:moveTo>
                          <a:pt x="14" y="0"/>
                        </a:moveTo>
                        <a:lnTo>
                          <a:pt x="46" y="0"/>
                        </a:lnTo>
                        <a:lnTo>
                          <a:pt x="18" y="69"/>
                        </a:lnTo>
                        <a:lnTo>
                          <a:pt x="0" y="35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189" name="Freeform 40">
                    <a:extLst>
                      <a:ext uri="{FF2B5EF4-FFF2-40B4-BE49-F238E27FC236}">
                        <a16:creationId xmlns:a16="http://schemas.microsoft.com/office/drawing/2014/main" id="{F841A85F-755C-4A14-AC7E-749E91BBD1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591487" y="5208880"/>
                    <a:ext cx="90545" cy="140847"/>
                  </a:xfrm>
                  <a:custGeom>
                    <a:avLst/>
                    <a:gdLst>
                      <a:gd name="T0" fmla="*/ 14 w 45"/>
                      <a:gd name="T1" fmla="*/ 0 h 70"/>
                      <a:gd name="T2" fmla="*/ 45 w 45"/>
                      <a:gd name="T3" fmla="*/ 0 h 70"/>
                      <a:gd name="T4" fmla="*/ 17 w 45"/>
                      <a:gd name="T5" fmla="*/ 70 h 70"/>
                      <a:gd name="T6" fmla="*/ 0 w 45"/>
                      <a:gd name="T7" fmla="*/ 35 h 70"/>
                      <a:gd name="T8" fmla="*/ 14 w 45"/>
                      <a:gd name="T9" fmla="*/ 0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70">
                        <a:moveTo>
                          <a:pt x="14" y="0"/>
                        </a:moveTo>
                        <a:lnTo>
                          <a:pt x="45" y="0"/>
                        </a:lnTo>
                        <a:lnTo>
                          <a:pt x="17" y="70"/>
                        </a:lnTo>
                        <a:lnTo>
                          <a:pt x="0" y="35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190" name="Freeform 41">
                    <a:extLst>
                      <a:ext uri="{FF2B5EF4-FFF2-40B4-BE49-F238E27FC236}">
                        <a16:creationId xmlns:a16="http://schemas.microsoft.com/office/drawing/2014/main" id="{F2A7E08C-383A-4A58-B5FE-9BDE130EC7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667947" y="4649516"/>
                    <a:ext cx="90545" cy="136823"/>
                  </a:xfrm>
                  <a:custGeom>
                    <a:avLst/>
                    <a:gdLst>
                      <a:gd name="T0" fmla="*/ 14 w 45"/>
                      <a:gd name="T1" fmla="*/ 0 h 68"/>
                      <a:gd name="T2" fmla="*/ 45 w 45"/>
                      <a:gd name="T3" fmla="*/ 0 h 68"/>
                      <a:gd name="T4" fmla="*/ 19 w 45"/>
                      <a:gd name="T5" fmla="*/ 68 h 68"/>
                      <a:gd name="T6" fmla="*/ 0 w 45"/>
                      <a:gd name="T7" fmla="*/ 33 h 68"/>
                      <a:gd name="T8" fmla="*/ 14 w 45"/>
                      <a:gd name="T9" fmla="*/ 0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68">
                        <a:moveTo>
                          <a:pt x="14" y="0"/>
                        </a:moveTo>
                        <a:lnTo>
                          <a:pt x="45" y="0"/>
                        </a:lnTo>
                        <a:lnTo>
                          <a:pt x="19" y="68"/>
                        </a:lnTo>
                        <a:lnTo>
                          <a:pt x="0" y="33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191" name="Freeform 42">
                    <a:extLst>
                      <a:ext uri="{FF2B5EF4-FFF2-40B4-BE49-F238E27FC236}">
                        <a16:creationId xmlns:a16="http://schemas.microsoft.com/office/drawing/2014/main" id="{B58F2F9F-7FFE-4755-8328-82CCCBAA37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593499" y="4836641"/>
                    <a:ext cx="92557" cy="136823"/>
                  </a:xfrm>
                  <a:custGeom>
                    <a:avLst/>
                    <a:gdLst>
                      <a:gd name="T0" fmla="*/ 14 w 46"/>
                      <a:gd name="T1" fmla="*/ 0 h 68"/>
                      <a:gd name="T2" fmla="*/ 46 w 46"/>
                      <a:gd name="T3" fmla="*/ 0 h 68"/>
                      <a:gd name="T4" fmla="*/ 18 w 46"/>
                      <a:gd name="T5" fmla="*/ 68 h 68"/>
                      <a:gd name="T6" fmla="*/ 0 w 46"/>
                      <a:gd name="T7" fmla="*/ 35 h 68"/>
                      <a:gd name="T8" fmla="*/ 14 w 46"/>
                      <a:gd name="T9" fmla="*/ 0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" h="68">
                        <a:moveTo>
                          <a:pt x="14" y="0"/>
                        </a:moveTo>
                        <a:lnTo>
                          <a:pt x="46" y="0"/>
                        </a:lnTo>
                        <a:lnTo>
                          <a:pt x="18" y="68"/>
                        </a:lnTo>
                        <a:lnTo>
                          <a:pt x="0" y="35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192" name="Freeform 43">
                    <a:extLst>
                      <a:ext uri="{FF2B5EF4-FFF2-40B4-BE49-F238E27FC236}">
                        <a16:creationId xmlns:a16="http://schemas.microsoft.com/office/drawing/2014/main" id="{EDFEEA23-3BC6-427A-87EC-973CCB70ACD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521064" y="5021754"/>
                    <a:ext cx="90545" cy="138836"/>
                  </a:xfrm>
                  <a:custGeom>
                    <a:avLst/>
                    <a:gdLst>
                      <a:gd name="T0" fmla="*/ 12 w 45"/>
                      <a:gd name="T1" fmla="*/ 0 h 69"/>
                      <a:gd name="T2" fmla="*/ 45 w 45"/>
                      <a:gd name="T3" fmla="*/ 0 h 69"/>
                      <a:gd name="T4" fmla="*/ 17 w 45"/>
                      <a:gd name="T5" fmla="*/ 69 h 69"/>
                      <a:gd name="T6" fmla="*/ 0 w 45"/>
                      <a:gd name="T7" fmla="*/ 35 h 69"/>
                      <a:gd name="T8" fmla="*/ 12 w 45"/>
                      <a:gd name="T9" fmla="*/ 0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69">
                        <a:moveTo>
                          <a:pt x="12" y="0"/>
                        </a:moveTo>
                        <a:lnTo>
                          <a:pt x="45" y="0"/>
                        </a:lnTo>
                        <a:lnTo>
                          <a:pt x="17" y="69"/>
                        </a:lnTo>
                        <a:lnTo>
                          <a:pt x="0" y="35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193" name="Freeform 44">
                    <a:extLst>
                      <a:ext uri="{FF2B5EF4-FFF2-40B4-BE49-F238E27FC236}">
                        <a16:creationId xmlns:a16="http://schemas.microsoft.com/office/drawing/2014/main" id="{C23E6202-CEAC-4C2F-B342-8DF2A88045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442591" y="5208880"/>
                    <a:ext cx="92557" cy="140847"/>
                  </a:xfrm>
                  <a:custGeom>
                    <a:avLst/>
                    <a:gdLst>
                      <a:gd name="T0" fmla="*/ 14 w 46"/>
                      <a:gd name="T1" fmla="*/ 0 h 70"/>
                      <a:gd name="T2" fmla="*/ 46 w 46"/>
                      <a:gd name="T3" fmla="*/ 0 h 70"/>
                      <a:gd name="T4" fmla="*/ 20 w 46"/>
                      <a:gd name="T5" fmla="*/ 70 h 70"/>
                      <a:gd name="T6" fmla="*/ 0 w 46"/>
                      <a:gd name="T7" fmla="*/ 35 h 70"/>
                      <a:gd name="T8" fmla="*/ 14 w 46"/>
                      <a:gd name="T9" fmla="*/ 0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" h="70">
                        <a:moveTo>
                          <a:pt x="14" y="0"/>
                        </a:moveTo>
                        <a:lnTo>
                          <a:pt x="46" y="0"/>
                        </a:lnTo>
                        <a:lnTo>
                          <a:pt x="20" y="70"/>
                        </a:lnTo>
                        <a:lnTo>
                          <a:pt x="0" y="35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194" name="Freeform 45">
                    <a:extLst>
                      <a:ext uri="{FF2B5EF4-FFF2-40B4-BE49-F238E27FC236}">
                        <a16:creationId xmlns:a16="http://schemas.microsoft.com/office/drawing/2014/main" id="{09CA9A2B-A80E-4799-96AB-980F558347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523075" y="4649516"/>
                    <a:ext cx="92557" cy="136823"/>
                  </a:xfrm>
                  <a:custGeom>
                    <a:avLst/>
                    <a:gdLst>
                      <a:gd name="T0" fmla="*/ 14 w 46"/>
                      <a:gd name="T1" fmla="*/ 0 h 68"/>
                      <a:gd name="T2" fmla="*/ 46 w 46"/>
                      <a:gd name="T3" fmla="*/ 0 h 68"/>
                      <a:gd name="T4" fmla="*/ 18 w 46"/>
                      <a:gd name="T5" fmla="*/ 68 h 68"/>
                      <a:gd name="T6" fmla="*/ 0 w 46"/>
                      <a:gd name="T7" fmla="*/ 33 h 68"/>
                      <a:gd name="T8" fmla="*/ 14 w 46"/>
                      <a:gd name="T9" fmla="*/ 0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" h="68">
                        <a:moveTo>
                          <a:pt x="14" y="0"/>
                        </a:moveTo>
                        <a:lnTo>
                          <a:pt x="46" y="0"/>
                        </a:lnTo>
                        <a:lnTo>
                          <a:pt x="18" y="68"/>
                        </a:lnTo>
                        <a:lnTo>
                          <a:pt x="0" y="33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195" name="Freeform 46">
                    <a:extLst>
                      <a:ext uri="{FF2B5EF4-FFF2-40B4-BE49-F238E27FC236}">
                        <a16:creationId xmlns:a16="http://schemas.microsoft.com/office/drawing/2014/main" id="{C149D5DF-E0E8-4D71-A196-6EAE9A2FBF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450640" y="4836641"/>
                    <a:ext cx="90545" cy="136823"/>
                  </a:xfrm>
                  <a:custGeom>
                    <a:avLst/>
                    <a:gdLst>
                      <a:gd name="T0" fmla="*/ 12 w 45"/>
                      <a:gd name="T1" fmla="*/ 0 h 68"/>
                      <a:gd name="T2" fmla="*/ 45 w 45"/>
                      <a:gd name="T3" fmla="*/ 0 h 68"/>
                      <a:gd name="T4" fmla="*/ 17 w 45"/>
                      <a:gd name="T5" fmla="*/ 68 h 68"/>
                      <a:gd name="T6" fmla="*/ 0 w 45"/>
                      <a:gd name="T7" fmla="*/ 35 h 68"/>
                      <a:gd name="T8" fmla="*/ 12 w 45"/>
                      <a:gd name="T9" fmla="*/ 0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68">
                        <a:moveTo>
                          <a:pt x="12" y="0"/>
                        </a:moveTo>
                        <a:lnTo>
                          <a:pt x="45" y="0"/>
                        </a:lnTo>
                        <a:lnTo>
                          <a:pt x="17" y="68"/>
                        </a:lnTo>
                        <a:lnTo>
                          <a:pt x="0" y="35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196" name="Freeform 47">
                    <a:extLst>
                      <a:ext uri="{FF2B5EF4-FFF2-40B4-BE49-F238E27FC236}">
                        <a16:creationId xmlns:a16="http://schemas.microsoft.com/office/drawing/2014/main" id="{670A1441-D8C3-4D2A-BD3A-CB6570F9AF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72168" y="5021754"/>
                    <a:ext cx="92557" cy="138836"/>
                  </a:xfrm>
                  <a:custGeom>
                    <a:avLst/>
                    <a:gdLst>
                      <a:gd name="T0" fmla="*/ 14 w 46"/>
                      <a:gd name="T1" fmla="*/ 0 h 69"/>
                      <a:gd name="T2" fmla="*/ 46 w 46"/>
                      <a:gd name="T3" fmla="*/ 0 h 69"/>
                      <a:gd name="T4" fmla="*/ 20 w 46"/>
                      <a:gd name="T5" fmla="*/ 69 h 69"/>
                      <a:gd name="T6" fmla="*/ 0 w 46"/>
                      <a:gd name="T7" fmla="*/ 35 h 69"/>
                      <a:gd name="T8" fmla="*/ 14 w 46"/>
                      <a:gd name="T9" fmla="*/ 0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" h="69">
                        <a:moveTo>
                          <a:pt x="14" y="0"/>
                        </a:moveTo>
                        <a:lnTo>
                          <a:pt x="46" y="0"/>
                        </a:lnTo>
                        <a:lnTo>
                          <a:pt x="20" y="69"/>
                        </a:lnTo>
                        <a:lnTo>
                          <a:pt x="0" y="35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197" name="Freeform 48">
                    <a:extLst>
                      <a:ext uri="{FF2B5EF4-FFF2-40B4-BE49-F238E27FC236}">
                        <a16:creationId xmlns:a16="http://schemas.microsoft.com/office/drawing/2014/main" id="{6BEE993A-8FFC-4B3F-A76C-A16EAC5B57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99733" y="5208880"/>
                    <a:ext cx="90545" cy="140847"/>
                  </a:xfrm>
                  <a:custGeom>
                    <a:avLst/>
                    <a:gdLst>
                      <a:gd name="T0" fmla="*/ 14 w 45"/>
                      <a:gd name="T1" fmla="*/ 0 h 70"/>
                      <a:gd name="T2" fmla="*/ 45 w 45"/>
                      <a:gd name="T3" fmla="*/ 0 h 70"/>
                      <a:gd name="T4" fmla="*/ 17 w 45"/>
                      <a:gd name="T5" fmla="*/ 70 h 70"/>
                      <a:gd name="T6" fmla="*/ 0 w 45"/>
                      <a:gd name="T7" fmla="*/ 35 h 70"/>
                      <a:gd name="T8" fmla="*/ 14 w 45"/>
                      <a:gd name="T9" fmla="*/ 0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70">
                        <a:moveTo>
                          <a:pt x="14" y="0"/>
                        </a:moveTo>
                        <a:lnTo>
                          <a:pt x="45" y="0"/>
                        </a:lnTo>
                        <a:lnTo>
                          <a:pt x="17" y="70"/>
                        </a:lnTo>
                        <a:lnTo>
                          <a:pt x="0" y="35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</p:grpSp>
            <p:sp>
              <p:nvSpPr>
                <p:cNvPr id="169" name="Freeform 49">
                  <a:extLst>
                    <a:ext uri="{FF2B5EF4-FFF2-40B4-BE49-F238E27FC236}">
                      <a16:creationId xmlns:a16="http://schemas.microsoft.com/office/drawing/2014/main" id="{997749F3-F414-4ADE-8865-725DADC2D8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59801" y="6937830"/>
                  <a:ext cx="273589" cy="383907"/>
                </a:xfrm>
                <a:custGeom>
                  <a:avLst/>
                  <a:gdLst>
                    <a:gd name="T0" fmla="*/ 208 w 248"/>
                    <a:gd name="T1" fmla="*/ 348 h 348"/>
                    <a:gd name="T2" fmla="*/ 135 w 248"/>
                    <a:gd name="T3" fmla="*/ 348 h 348"/>
                    <a:gd name="T4" fmla="*/ 173 w 248"/>
                    <a:gd name="T5" fmla="*/ 252 h 348"/>
                    <a:gd name="T6" fmla="*/ 77 w 248"/>
                    <a:gd name="T7" fmla="*/ 68 h 348"/>
                    <a:gd name="T8" fmla="*/ 0 w 248"/>
                    <a:gd name="T9" fmla="*/ 68 h 348"/>
                    <a:gd name="T10" fmla="*/ 0 w 248"/>
                    <a:gd name="T11" fmla="*/ 0 h 348"/>
                    <a:gd name="T12" fmla="*/ 117 w 248"/>
                    <a:gd name="T13" fmla="*/ 0 h 348"/>
                    <a:gd name="T14" fmla="*/ 123 w 248"/>
                    <a:gd name="T15" fmla="*/ 0 h 348"/>
                    <a:gd name="T16" fmla="*/ 248 w 248"/>
                    <a:gd name="T17" fmla="*/ 247 h 348"/>
                    <a:gd name="T18" fmla="*/ 208 w 248"/>
                    <a:gd name="T19" fmla="*/ 348 h 3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8" h="348">
                      <a:moveTo>
                        <a:pt x="208" y="348"/>
                      </a:moveTo>
                      <a:lnTo>
                        <a:pt x="135" y="348"/>
                      </a:lnTo>
                      <a:lnTo>
                        <a:pt x="173" y="252"/>
                      </a:lnTo>
                      <a:lnTo>
                        <a:pt x="77" y="68"/>
                      </a:lnTo>
                      <a:lnTo>
                        <a:pt x="0" y="68"/>
                      </a:lnTo>
                      <a:lnTo>
                        <a:pt x="0" y="0"/>
                      </a:lnTo>
                      <a:lnTo>
                        <a:pt x="117" y="0"/>
                      </a:lnTo>
                      <a:lnTo>
                        <a:pt x="123" y="0"/>
                      </a:lnTo>
                      <a:lnTo>
                        <a:pt x="248" y="247"/>
                      </a:lnTo>
                      <a:lnTo>
                        <a:pt x="208" y="348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33"/>
                </a:p>
              </p:txBody>
            </p:sp>
            <p:sp>
              <p:nvSpPr>
                <p:cNvPr id="170" name="Freeform 50">
                  <a:extLst>
                    <a:ext uri="{FF2B5EF4-FFF2-40B4-BE49-F238E27FC236}">
                      <a16:creationId xmlns:a16="http://schemas.microsoft.com/office/drawing/2014/main" id="{5978BB48-0E04-46F0-B4F8-EAEB0E6C0B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23461" y="6937830"/>
                  <a:ext cx="118040" cy="129073"/>
                </a:xfrm>
                <a:custGeom>
                  <a:avLst/>
                  <a:gdLst>
                    <a:gd name="T0" fmla="*/ 60 w 107"/>
                    <a:gd name="T1" fmla="*/ 117 h 117"/>
                    <a:gd name="T2" fmla="*/ 0 w 107"/>
                    <a:gd name="T3" fmla="*/ 0 h 117"/>
                    <a:gd name="T4" fmla="*/ 107 w 107"/>
                    <a:gd name="T5" fmla="*/ 0 h 117"/>
                    <a:gd name="T6" fmla="*/ 60 w 107"/>
                    <a:gd name="T7" fmla="*/ 11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7" h="117">
                      <a:moveTo>
                        <a:pt x="60" y="117"/>
                      </a:moveTo>
                      <a:lnTo>
                        <a:pt x="0" y="0"/>
                      </a:lnTo>
                      <a:lnTo>
                        <a:pt x="107" y="0"/>
                      </a:lnTo>
                      <a:lnTo>
                        <a:pt x="60" y="117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33"/>
                </a:p>
              </p:txBody>
            </p:sp>
            <p:sp>
              <p:nvSpPr>
                <p:cNvPr id="171" name="Freeform 51">
                  <a:extLst>
                    <a:ext uri="{FF2B5EF4-FFF2-40B4-BE49-F238E27FC236}">
                      <a16:creationId xmlns:a16="http://schemas.microsoft.com/office/drawing/2014/main" id="{820D9BD9-D954-47E2-8D93-6EA3849233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2974" y="6937830"/>
                  <a:ext cx="370669" cy="401557"/>
                </a:xfrm>
                <a:custGeom>
                  <a:avLst/>
                  <a:gdLst>
                    <a:gd name="T0" fmla="*/ 336 w 336"/>
                    <a:gd name="T1" fmla="*/ 149 h 364"/>
                    <a:gd name="T2" fmla="*/ 160 w 336"/>
                    <a:gd name="T3" fmla="*/ 149 h 364"/>
                    <a:gd name="T4" fmla="*/ 54 w 336"/>
                    <a:gd name="T5" fmla="*/ 0 h 364"/>
                    <a:gd name="T6" fmla="*/ 0 w 336"/>
                    <a:gd name="T7" fmla="*/ 40 h 364"/>
                    <a:gd name="T8" fmla="*/ 101 w 336"/>
                    <a:gd name="T9" fmla="*/ 182 h 364"/>
                    <a:gd name="T10" fmla="*/ 0 w 336"/>
                    <a:gd name="T11" fmla="*/ 324 h 364"/>
                    <a:gd name="T12" fmla="*/ 54 w 336"/>
                    <a:gd name="T13" fmla="*/ 364 h 364"/>
                    <a:gd name="T14" fmla="*/ 160 w 336"/>
                    <a:gd name="T15" fmla="*/ 217 h 364"/>
                    <a:gd name="T16" fmla="*/ 336 w 336"/>
                    <a:gd name="T17" fmla="*/ 217 h 364"/>
                    <a:gd name="T18" fmla="*/ 336 w 336"/>
                    <a:gd name="T19" fmla="*/ 149 h 3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36" h="364">
                      <a:moveTo>
                        <a:pt x="336" y="149"/>
                      </a:moveTo>
                      <a:lnTo>
                        <a:pt x="160" y="149"/>
                      </a:lnTo>
                      <a:lnTo>
                        <a:pt x="54" y="0"/>
                      </a:lnTo>
                      <a:lnTo>
                        <a:pt x="0" y="40"/>
                      </a:lnTo>
                      <a:lnTo>
                        <a:pt x="101" y="182"/>
                      </a:lnTo>
                      <a:lnTo>
                        <a:pt x="0" y="324"/>
                      </a:lnTo>
                      <a:lnTo>
                        <a:pt x="54" y="364"/>
                      </a:lnTo>
                      <a:lnTo>
                        <a:pt x="160" y="217"/>
                      </a:lnTo>
                      <a:lnTo>
                        <a:pt x="336" y="217"/>
                      </a:lnTo>
                      <a:lnTo>
                        <a:pt x="336" y="149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33"/>
                </a:p>
              </p:txBody>
            </p:sp>
            <p:sp>
              <p:nvSpPr>
                <p:cNvPr id="172" name="Freeform 52">
                  <a:extLst>
                    <a:ext uri="{FF2B5EF4-FFF2-40B4-BE49-F238E27FC236}">
                      <a16:creationId xmlns:a16="http://schemas.microsoft.com/office/drawing/2014/main" id="{B1C54C8F-86A6-4704-9AF0-D8AF4450D6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01398" y="6937830"/>
                  <a:ext cx="227255" cy="381700"/>
                </a:xfrm>
                <a:custGeom>
                  <a:avLst/>
                  <a:gdLst>
                    <a:gd name="T0" fmla="*/ 166 w 206"/>
                    <a:gd name="T1" fmla="*/ 346 h 346"/>
                    <a:gd name="T2" fmla="*/ 93 w 206"/>
                    <a:gd name="T3" fmla="*/ 346 h 346"/>
                    <a:gd name="T4" fmla="*/ 131 w 206"/>
                    <a:gd name="T5" fmla="*/ 250 h 346"/>
                    <a:gd name="T6" fmla="*/ 0 w 206"/>
                    <a:gd name="T7" fmla="*/ 0 h 346"/>
                    <a:gd name="T8" fmla="*/ 77 w 206"/>
                    <a:gd name="T9" fmla="*/ 0 h 346"/>
                    <a:gd name="T10" fmla="*/ 82 w 206"/>
                    <a:gd name="T11" fmla="*/ 0 h 346"/>
                    <a:gd name="T12" fmla="*/ 206 w 206"/>
                    <a:gd name="T13" fmla="*/ 247 h 346"/>
                    <a:gd name="T14" fmla="*/ 166 w 206"/>
                    <a:gd name="T15" fmla="*/ 346 h 3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06" h="346">
                      <a:moveTo>
                        <a:pt x="166" y="346"/>
                      </a:moveTo>
                      <a:lnTo>
                        <a:pt x="93" y="346"/>
                      </a:lnTo>
                      <a:lnTo>
                        <a:pt x="131" y="250"/>
                      </a:lnTo>
                      <a:lnTo>
                        <a:pt x="0" y="0"/>
                      </a:lnTo>
                      <a:lnTo>
                        <a:pt x="77" y="0"/>
                      </a:lnTo>
                      <a:lnTo>
                        <a:pt x="82" y="0"/>
                      </a:lnTo>
                      <a:lnTo>
                        <a:pt x="206" y="247"/>
                      </a:lnTo>
                      <a:lnTo>
                        <a:pt x="166" y="346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33"/>
                </a:p>
              </p:txBody>
            </p:sp>
            <p:sp>
              <p:nvSpPr>
                <p:cNvPr id="173" name="Freeform 53">
                  <a:extLst>
                    <a:ext uri="{FF2B5EF4-FFF2-40B4-BE49-F238E27FC236}">
                      <a16:creationId xmlns:a16="http://schemas.microsoft.com/office/drawing/2014/main" id="{B6FAE662-79C2-4FB1-8FE0-F534A2F419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43643" y="6937830"/>
                  <a:ext cx="227255" cy="381700"/>
                </a:xfrm>
                <a:custGeom>
                  <a:avLst/>
                  <a:gdLst>
                    <a:gd name="T0" fmla="*/ 166 w 206"/>
                    <a:gd name="T1" fmla="*/ 346 h 346"/>
                    <a:gd name="T2" fmla="*/ 93 w 206"/>
                    <a:gd name="T3" fmla="*/ 346 h 346"/>
                    <a:gd name="T4" fmla="*/ 131 w 206"/>
                    <a:gd name="T5" fmla="*/ 250 h 346"/>
                    <a:gd name="T6" fmla="*/ 0 w 206"/>
                    <a:gd name="T7" fmla="*/ 0 h 346"/>
                    <a:gd name="T8" fmla="*/ 77 w 206"/>
                    <a:gd name="T9" fmla="*/ 0 h 346"/>
                    <a:gd name="T10" fmla="*/ 81 w 206"/>
                    <a:gd name="T11" fmla="*/ 0 h 346"/>
                    <a:gd name="T12" fmla="*/ 206 w 206"/>
                    <a:gd name="T13" fmla="*/ 247 h 346"/>
                    <a:gd name="T14" fmla="*/ 166 w 206"/>
                    <a:gd name="T15" fmla="*/ 346 h 3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06" h="346">
                      <a:moveTo>
                        <a:pt x="166" y="346"/>
                      </a:moveTo>
                      <a:lnTo>
                        <a:pt x="93" y="346"/>
                      </a:lnTo>
                      <a:lnTo>
                        <a:pt x="131" y="250"/>
                      </a:lnTo>
                      <a:lnTo>
                        <a:pt x="0" y="0"/>
                      </a:lnTo>
                      <a:lnTo>
                        <a:pt x="77" y="0"/>
                      </a:lnTo>
                      <a:lnTo>
                        <a:pt x="81" y="0"/>
                      </a:lnTo>
                      <a:lnTo>
                        <a:pt x="206" y="247"/>
                      </a:lnTo>
                      <a:lnTo>
                        <a:pt x="166" y="346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33"/>
                </a:p>
              </p:txBody>
            </p:sp>
            <p:grpSp>
              <p:nvGrpSpPr>
                <p:cNvPr id="174" name="Группа 173">
                  <a:extLst>
                    <a:ext uri="{FF2B5EF4-FFF2-40B4-BE49-F238E27FC236}">
                      <a16:creationId xmlns:a16="http://schemas.microsoft.com/office/drawing/2014/main" id="{D34376A1-2FF3-40F0-AD66-B2974C4117F6}"/>
                    </a:ext>
                  </a:extLst>
                </p:cNvPr>
                <p:cNvGrpSpPr/>
                <p:nvPr/>
              </p:nvGrpSpPr>
              <p:grpSpPr>
                <a:xfrm>
                  <a:off x="1420930" y="6937830"/>
                  <a:ext cx="306684" cy="381700"/>
                  <a:chOff x="1579357" y="4649516"/>
                  <a:chExt cx="559364" cy="696187"/>
                </a:xfrm>
                <a:solidFill>
                  <a:srgbClr val="002060"/>
                </a:solidFill>
              </p:grpSpPr>
              <p:sp>
                <p:nvSpPr>
                  <p:cNvPr id="176" name="Freeform 54">
                    <a:extLst>
                      <a:ext uri="{FF2B5EF4-FFF2-40B4-BE49-F238E27FC236}">
                        <a16:creationId xmlns:a16="http://schemas.microsoft.com/office/drawing/2014/main" id="{F5E5206B-9D2B-4F57-9708-36EBB18A83D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579357" y="4649516"/>
                    <a:ext cx="215295" cy="327973"/>
                  </a:xfrm>
                  <a:custGeom>
                    <a:avLst/>
                    <a:gdLst>
                      <a:gd name="T0" fmla="*/ 42 w 107"/>
                      <a:gd name="T1" fmla="*/ 163 h 163"/>
                      <a:gd name="T2" fmla="*/ 0 w 107"/>
                      <a:gd name="T3" fmla="*/ 82 h 163"/>
                      <a:gd name="T4" fmla="*/ 33 w 107"/>
                      <a:gd name="T5" fmla="*/ 0 h 163"/>
                      <a:gd name="T6" fmla="*/ 107 w 107"/>
                      <a:gd name="T7" fmla="*/ 0 h 163"/>
                      <a:gd name="T8" fmla="*/ 42 w 107"/>
                      <a:gd name="T9" fmla="*/ 163 h 1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7" h="163">
                        <a:moveTo>
                          <a:pt x="42" y="163"/>
                        </a:moveTo>
                        <a:lnTo>
                          <a:pt x="0" y="82"/>
                        </a:lnTo>
                        <a:lnTo>
                          <a:pt x="33" y="0"/>
                        </a:lnTo>
                        <a:lnTo>
                          <a:pt x="107" y="0"/>
                        </a:lnTo>
                        <a:lnTo>
                          <a:pt x="42" y="16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177" name="Freeform 55">
                    <a:extLst>
                      <a:ext uri="{FF2B5EF4-FFF2-40B4-BE49-F238E27FC236}">
                        <a16:creationId xmlns:a16="http://schemas.microsoft.com/office/drawing/2014/main" id="{E12CA727-A8A7-4C64-9A7A-BA007305ACE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72519" y="4649516"/>
                    <a:ext cx="366202" cy="696187"/>
                  </a:xfrm>
                  <a:custGeom>
                    <a:avLst/>
                    <a:gdLst>
                      <a:gd name="T0" fmla="*/ 42 w 182"/>
                      <a:gd name="T1" fmla="*/ 346 h 346"/>
                      <a:gd name="T2" fmla="*/ 0 w 182"/>
                      <a:gd name="T3" fmla="*/ 268 h 346"/>
                      <a:gd name="T4" fmla="*/ 108 w 182"/>
                      <a:gd name="T5" fmla="*/ 0 h 346"/>
                      <a:gd name="T6" fmla="*/ 182 w 182"/>
                      <a:gd name="T7" fmla="*/ 0 h 346"/>
                      <a:gd name="T8" fmla="*/ 42 w 182"/>
                      <a:gd name="T9" fmla="*/ 346 h 3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82" h="346">
                        <a:moveTo>
                          <a:pt x="42" y="346"/>
                        </a:moveTo>
                        <a:lnTo>
                          <a:pt x="0" y="268"/>
                        </a:lnTo>
                        <a:lnTo>
                          <a:pt x="108" y="0"/>
                        </a:lnTo>
                        <a:lnTo>
                          <a:pt x="182" y="0"/>
                        </a:lnTo>
                        <a:lnTo>
                          <a:pt x="42" y="34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</p:grpSp>
            <p:sp>
              <p:nvSpPr>
                <p:cNvPr id="175" name="Freeform 58">
                  <a:extLst>
                    <a:ext uri="{FF2B5EF4-FFF2-40B4-BE49-F238E27FC236}">
                      <a16:creationId xmlns:a16="http://schemas.microsoft.com/office/drawing/2014/main" id="{98DA4F05-27F6-43C4-BDF3-4CDA15BB1B6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792701" y="6937830"/>
                  <a:ext cx="334264" cy="379494"/>
                </a:xfrm>
                <a:custGeom>
                  <a:avLst/>
                  <a:gdLst>
                    <a:gd name="T0" fmla="*/ 0 w 174"/>
                    <a:gd name="T1" fmla="*/ 0 h 197"/>
                    <a:gd name="T2" fmla="*/ 0 w 174"/>
                    <a:gd name="T3" fmla="*/ 197 h 197"/>
                    <a:gd name="T4" fmla="*/ 174 w 174"/>
                    <a:gd name="T5" fmla="*/ 98 h 197"/>
                    <a:gd name="T6" fmla="*/ 0 w 174"/>
                    <a:gd name="T7" fmla="*/ 0 h 197"/>
                    <a:gd name="T8" fmla="*/ 86 w 174"/>
                    <a:gd name="T9" fmla="*/ 50 h 197"/>
                    <a:gd name="T10" fmla="*/ 85 w 174"/>
                    <a:gd name="T11" fmla="*/ 149 h 197"/>
                    <a:gd name="T12" fmla="*/ 1 w 174"/>
                    <a:gd name="T13" fmla="*/ 97 h 197"/>
                    <a:gd name="T14" fmla="*/ 86 w 174"/>
                    <a:gd name="T15" fmla="*/ 50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74" h="197">
                      <a:moveTo>
                        <a:pt x="0" y="0"/>
                      </a:moveTo>
                      <a:cubicBezTo>
                        <a:pt x="0" y="65"/>
                        <a:pt x="0" y="131"/>
                        <a:pt x="0" y="197"/>
                      </a:cubicBezTo>
                      <a:cubicBezTo>
                        <a:pt x="58" y="164"/>
                        <a:pt x="116" y="131"/>
                        <a:pt x="174" y="98"/>
                      </a:cubicBezTo>
                      <a:cubicBezTo>
                        <a:pt x="116" y="65"/>
                        <a:pt x="58" y="32"/>
                        <a:pt x="0" y="0"/>
                      </a:cubicBezTo>
                      <a:close/>
                      <a:moveTo>
                        <a:pt x="86" y="50"/>
                      </a:moveTo>
                      <a:cubicBezTo>
                        <a:pt x="86" y="83"/>
                        <a:pt x="85" y="116"/>
                        <a:pt x="85" y="149"/>
                      </a:cubicBezTo>
                      <a:cubicBezTo>
                        <a:pt x="57" y="131"/>
                        <a:pt x="29" y="114"/>
                        <a:pt x="1" y="97"/>
                      </a:cubicBezTo>
                      <a:cubicBezTo>
                        <a:pt x="29" y="81"/>
                        <a:pt x="58" y="65"/>
                        <a:pt x="86" y="50"/>
                      </a:cubicBez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33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84454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D8191273-9DA4-4C35-85E7-AEE2B0C457D9}"/>
              </a:ext>
            </a:extLst>
          </p:cNvPr>
          <p:cNvGrpSpPr/>
          <p:nvPr/>
        </p:nvGrpSpPr>
        <p:grpSpPr>
          <a:xfrm>
            <a:off x="6456927" y="-21599"/>
            <a:ext cx="6932501" cy="6871621"/>
            <a:chOff x="4402977" y="3040851"/>
            <a:chExt cx="1061060" cy="1051742"/>
          </a:xfrm>
          <a:solidFill>
            <a:schemeClr val="bg1">
              <a:lumMod val="85000"/>
              <a:alpha val="60000"/>
            </a:schemeClr>
          </a:solidFill>
        </p:grpSpPr>
        <p:sp>
          <p:nvSpPr>
            <p:cNvPr id="51" name="Полилиния 33">
              <a:extLst>
                <a:ext uri="{FF2B5EF4-FFF2-40B4-BE49-F238E27FC236}">
                  <a16:creationId xmlns:a16="http://schemas.microsoft.com/office/drawing/2014/main" id="{99583722-A49C-47DE-88B6-488F097309F4}"/>
                </a:ext>
              </a:extLst>
            </p:cNvPr>
            <p:cNvSpPr/>
            <p:nvPr/>
          </p:nvSpPr>
          <p:spPr>
            <a:xfrm>
              <a:off x="4402977" y="3040851"/>
              <a:ext cx="652684" cy="1051742"/>
            </a:xfrm>
            <a:custGeom>
              <a:avLst/>
              <a:gdLst>
                <a:gd name="connsiteX0" fmla="*/ 737152 w 1145474"/>
                <a:gd name="connsiteY0" fmla="*/ 0 h 1923361"/>
                <a:gd name="connsiteX1" fmla="*/ 1145474 w 1145474"/>
                <a:gd name="connsiteY1" fmla="*/ 0 h 1923361"/>
                <a:gd name="connsiteX2" fmla="*/ 408322 w 1145474"/>
                <a:gd name="connsiteY2" fmla="*/ 1923361 h 1923361"/>
                <a:gd name="connsiteX3" fmla="*/ 0 w 1145474"/>
                <a:gd name="connsiteY3" fmla="*/ 1923361 h 1923361"/>
                <a:gd name="connsiteX4" fmla="*/ 737152 w 1145474"/>
                <a:gd name="connsiteY4" fmla="*/ 0 h 192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5474" h="1923361">
                  <a:moveTo>
                    <a:pt x="737152" y="0"/>
                  </a:moveTo>
                  <a:lnTo>
                    <a:pt x="1145474" y="0"/>
                  </a:lnTo>
                  <a:lnTo>
                    <a:pt x="408322" y="1923361"/>
                  </a:lnTo>
                  <a:lnTo>
                    <a:pt x="0" y="1923361"/>
                  </a:lnTo>
                  <a:lnTo>
                    <a:pt x="737152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олилиния 54">
              <a:extLst>
                <a:ext uri="{FF2B5EF4-FFF2-40B4-BE49-F238E27FC236}">
                  <a16:creationId xmlns:a16="http://schemas.microsoft.com/office/drawing/2014/main" id="{A96993A1-E3C0-4342-8BBD-4E2E9F39D3CB}"/>
                </a:ext>
              </a:extLst>
            </p:cNvPr>
            <p:cNvSpPr/>
            <p:nvPr/>
          </p:nvSpPr>
          <p:spPr>
            <a:xfrm>
              <a:off x="4811353" y="3040851"/>
              <a:ext cx="652684" cy="1051742"/>
            </a:xfrm>
            <a:custGeom>
              <a:avLst/>
              <a:gdLst>
                <a:gd name="connsiteX0" fmla="*/ 737152 w 1145474"/>
                <a:gd name="connsiteY0" fmla="*/ 0 h 1923361"/>
                <a:gd name="connsiteX1" fmla="*/ 1145474 w 1145474"/>
                <a:gd name="connsiteY1" fmla="*/ 0 h 1923361"/>
                <a:gd name="connsiteX2" fmla="*/ 408322 w 1145474"/>
                <a:gd name="connsiteY2" fmla="*/ 1923361 h 1923361"/>
                <a:gd name="connsiteX3" fmla="*/ 0 w 1145474"/>
                <a:gd name="connsiteY3" fmla="*/ 1923361 h 1923361"/>
                <a:gd name="connsiteX4" fmla="*/ 737152 w 1145474"/>
                <a:gd name="connsiteY4" fmla="*/ 0 h 192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5474" h="1923361">
                  <a:moveTo>
                    <a:pt x="737152" y="0"/>
                  </a:moveTo>
                  <a:lnTo>
                    <a:pt x="1145474" y="0"/>
                  </a:lnTo>
                  <a:lnTo>
                    <a:pt x="408322" y="1923361"/>
                  </a:lnTo>
                  <a:lnTo>
                    <a:pt x="0" y="1923361"/>
                  </a:lnTo>
                  <a:lnTo>
                    <a:pt x="737152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090CA9-9F01-CA40-B49B-93FA413E51C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14113" y="393448"/>
            <a:ext cx="7418950" cy="84113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Mont Heavy DEMO" panose="00000A00000000000000" pitchFamily="50" charset="0"/>
              </a:rPr>
              <a:t>КОРПОРАТИВНЫЙ УНИВЕРСИТЕТ РЖД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68DC672-0CE8-4641-A259-E6F2543FC097}"/>
              </a:ext>
            </a:extLst>
          </p:cNvPr>
          <p:cNvSpPr/>
          <p:nvPr/>
        </p:nvSpPr>
        <p:spPr>
          <a:xfrm>
            <a:off x="4795892" y="1402420"/>
            <a:ext cx="3372872" cy="111335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9DB31B7A-A6CD-458B-A4E4-9E0FF403C4D5}"/>
              </a:ext>
            </a:extLst>
          </p:cNvPr>
          <p:cNvSpPr/>
          <p:nvPr/>
        </p:nvSpPr>
        <p:spPr>
          <a:xfrm>
            <a:off x="6349808" y="2623337"/>
            <a:ext cx="2936191" cy="1648632"/>
          </a:xfrm>
          <a:prstGeom prst="rect">
            <a:avLst/>
          </a:prstGeom>
          <a:solidFill>
            <a:srgbClr val="00A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71BC3096-FFC0-4848-B853-3233EC84DB6D}"/>
              </a:ext>
            </a:extLst>
          </p:cNvPr>
          <p:cNvSpPr/>
          <p:nvPr/>
        </p:nvSpPr>
        <p:spPr>
          <a:xfrm>
            <a:off x="114299" y="2646349"/>
            <a:ext cx="3234147" cy="98893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6695FBC9-9312-4619-924E-447A1311D0D9}"/>
              </a:ext>
            </a:extLst>
          </p:cNvPr>
          <p:cNvSpPr/>
          <p:nvPr/>
        </p:nvSpPr>
        <p:spPr>
          <a:xfrm>
            <a:off x="344933" y="2880347"/>
            <a:ext cx="2738969" cy="650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C00000"/>
              </a:buClr>
            </a:pPr>
            <a:r>
              <a:rPr lang="ru-RU" altLang="ru-RU" sz="2200" b="1" dirty="0">
                <a:solidFill>
                  <a:schemeClr val="bg1"/>
                </a:solidFill>
                <a:latin typeface="Mont Bold" panose="00000900000000000000" pitchFamily="50" charset="0"/>
              </a:rPr>
              <a:t>ОЦЕНКА ПЕРСОНАЛА 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6AE6D1B-102F-4F0A-8EF2-0004ABF8448D}"/>
              </a:ext>
            </a:extLst>
          </p:cNvPr>
          <p:cNvSpPr/>
          <p:nvPr/>
        </p:nvSpPr>
        <p:spPr>
          <a:xfrm>
            <a:off x="114300" y="3761073"/>
            <a:ext cx="3230828" cy="90170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467CA3EF-D404-46F0-88D0-28107E0A0AEA}"/>
              </a:ext>
            </a:extLst>
          </p:cNvPr>
          <p:cNvSpPr/>
          <p:nvPr/>
        </p:nvSpPr>
        <p:spPr>
          <a:xfrm>
            <a:off x="3468689" y="2646350"/>
            <a:ext cx="2741611" cy="98893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3CC6057D-503A-4F7E-98F2-62EDBAF7A5C3}"/>
              </a:ext>
            </a:extLst>
          </p:cNvPr>
          <p:cNvSpPr/>
          <p:nvPr/>
        </p:nvSpPr>
        <p:spPr>
          <a:xfrm>
            <a:off x="317676" y="3850653"/>
            <a:ext cx="29174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ru-RU" altLang="ru-RU" sz="2200" b="1" dirty="0">
                <a:solidFill>
                  <a:schemeClr val="bg1"/>
                </a:solidFill>
                <a:latin typeface="Mont Bold" panose="00000900000000000000" pitchFamily="50" charset="0"/>
              </a:rPr>
              <a:t>МЕЖДУНАРОДНЫЕ СТАЖИРОВКИ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4DE5B1C2-73FD-4B2E-B856-9CD7EF9CB5F4}"/>
              </a:ext>
            </a:extLst>
          </p:cNvPr>
          <p:cNvSpPr/>
          <p:nvPr/>
        </p:nvSpPr>
        <p:spPr>
          <a:xfrm>
            <a:off x="6307607" y="2725299"/>
            <a:ext cx="295502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2">
              <a:buClr>
                <a:srgbClr val="C00000"/>
              </a:buClr>
            </a:pPr>
            <a:r>
              <a:rPr lang="ru-RU" altLang="ru-RU" b="1" dirty="0">
                <a:solidFill>
                  <a:schemeClr val="bg1"/>
                </a:solidFill>
                <a:latin typeface="Mont Bold" panose="00000900000000000000" pitchFamily="50" charset="0"/>
              </a:rPr>
              <a:t>ОРГАНИЗАЦИЯ ОБУЧЕНИЯ </a:t>
            </a:r>
            <a:endParaRPr lang="en-US" altLang="ru-RU" b="1" dirty="0">
              <a:solidFill>
                <a:schemeClr val="bg1"/>
              </a:solidFill>
              <a:latin typeface="Mont Bold" panose="00000900000000000000" pitchFamily="50" charset="0"/>
            </a:endParaRPr>
          </a:p>
          <a:p>
            <a:pPr marL="85722">
              <a:buClr>
                <a:srgbClr val="C00000"/>
              </a:buClr>
            </a:pPr>
            <a:r>
              <a:rPr lang="ru-RU" altLang="ru-RU" b="1" dirty="0">
                <a:solidFill>
                  <a:schemeClr val="bg1"/>
                </a:solidFill>
                <a:latin typeface="Mont Bold" panose="00000900000000000000" pitchFamily="50" charset="0"/>
              </a:rPr>
              <a:t>РУКОВОДИТЕЛЕЙ РЖД В СТОРОННИХ УЧЕБНЫХ ЗАВЕДЕНИЯХ  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B674CFD1-5D5A-4CA8-8974-852343FF9963}"/>
              </a:ext>
            </a:extLst>
          </p:cNvPr>
          <p:cNvSpPr/>
          <p:nvPr/>
        </p:nvSpPr>
        <p:spPr>
          <a:xfrm>
            <a:off x="5200612" y="1596616"/>
            <a:ext cx="26977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ru-RU" altLang="ru-RU" sz="2200" b="1" dirty="0">
                <a:solidFill>
                  <a:schemeClr val="bg1"/>
                </a:solidFill>
                <a:latin typeface="Mont Bold" panose="00000900000000000000" pitchFamily="50" charset="0"/>
              </a:rPr>
              <a:t>МОЛОДЕЖНЫЕ ПРОЕКТЫ РЖД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7CC4439A-F3D9-4C43-9888-2634ABE668B6}"/>
              </a:ext>
            </a:extLst>
          </p:cNvPr>
          <p:cNvSpPr/>
          <p:nvPr/>
        </p:nvSpPr>
        <p:spPr>
          <a:xfrm>
            <a:off x="114300" y="1402419"/>
            <a:ext cx="4544786" cy="1122497"/>
          </a:xfrm>
          <a:prstGeom prst="rect">
            <a:avLst/>
          </a:prstGeom>
          <a:solidFill>
            <a:srgbClr val="CA14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30246685-347B-4F6A-8102-0B8717F5D9DA}"/>
              </a:ext>
            </a:extLst>
          </p:cNvPr>
          <p:cNvSpPr/>
          <p:nvPr/>
        </p:nvSpPr>
        <p:spPr>
          <a:xfrm>
            <a:off x="280672" y="1594155"/>
            <a:ext cx="63487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ru-RU" altLang="ru-RU" sz="2200" b="1" dirty="0">
                <a:solidFill>
                  <a:schemeClr val="bg1"/>
                </a:solidFill>
                <a:latin typeface="Mont Bold" panose="00000900000000000000" pitchFamily="50" charset="0"/>
              </a:rPr>
              <a:t>КОМПЛЕКСНОЕ РАЗВИТИЕ               КАДРОВОГО РЕЗЕРВА РЖД</a:t>
            </a:r>
          </a:p>
        </p:txBody>
      </p:sp>
      <p:sp>
        <p:nvSpPr>
          <p:cNvPr id="30" name="Скругленный прямоугольник 66">
            <a:extLst>
              <a:ext uri="{FF2B5EF4-FFF2-40B4-BE49-F238E27FC236}">
                <a16:creationId xmlns:a16="http://schemas.microsoft.com/office/drawing/2014/main" id="{F759B766-3C66-4B79-9680-F0E11AF43B3A}"/>
              </a:ext>
            </a:extLst>
          </p:cNvPr>
          <p:cNvSpPr/>
          <p:nvPr/>
        </p:nvSpPr>
        <p:spPr>
          <a:xfrm>
            <a:off x="9411036" y="6127888"/>
            <a:ext cx="2780964" cy="672400"/>
          </a:xfrm>
          <a:prstGeom prst="roundRect">
            <a:avLst>
              <a:gd name="adj" fmla="val 11903"/>
            </a:avLst>
          </a:prstGeom>
          <a:noFill/>
          <a:ln w="25400" cap="flat" cmpd="sng" algn="ctr">
            <a:noFill/>
            <a:prstDash val="solid"/>
          </a:ln>
          <a:effectLst/>
        </p:spPr>
        <p:txBody>
          <a:bodyPr lIns="38958" tIns="144000" rIns="38958" bIns="19479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kumimoji="0" lang="ru-RU" altLang="ru-RU" sz="3200" b="1" dirty="0">
                <a:solidFill>
                  <a:srgbClr val="002060"/>
                </a:solidFill>
                <a:latin typeface="Mont Bold" panose="00000900000000000000" pitchFamily="50" charset="0"/>
              </a:rPr>
              <a:t>3 </a:t>
            </a:r>
          </a:p>
          <a:p>
            <a:pPr algn="ctr">
              <a:lnSpc>
                <a:spcPct val="80000"/>
              </a:lnSpc>
              <a:defRPr/>
            </a:pPr>
            <a:r>
              <a:rPr kumimoji="0" lang="ru-RU" altLang="ru-RU" sz="1800" b="1" dirty="0">
                <a:solidFill>
                  <a:srgbClr val="002060"/>
                </a:solidFill>
                <a:latin typeface="Mont Bold" panose="00000900000000000000" pitchFamily="50" charset="0"/>
              </a:rPr>
              <a:t>ПЛОЩАДКИ</a:t>
            </a:r>
          </a:p>
        </p:txBody>
      </p:sp>
      <p:sp>
        <p:nvSpPr>
          <p:cNvPr id="31" name="Скругленный прямоугольник 67">
            <a:extLst>
              <a:ext uri="{FF2B5EF4-FFF2-40B4-BE49-F238E27FC236}">
                <a16:creationId xmlns:a16="http://schemas.microsoft.com/office/drawing/2014/main" id="{AC616EC8-512A-4D73-814C-428E2327D4DE}"/>
              </a:ext>
            </a:extLst>
          </p:cNvPr>
          <p:cNvSpPr/>
          <p:nvPr/>
        </p:nvSpPr>
        <p:spPr>
          <a:xfrm>
            <a:off x="9411035" y="5202241"/>
            <a:ext cx="2802257" cy="951894"/>
          </a:xfrm>
          <a:prstGeom prst="roundRect">
            <a:avLst>
              <a:gd name="adj" fmla="val 0"/>
            </a:avLst>
          </a:prstGeom>
          <a:noFill/>
          <a:ln w="25400" cap="flat" cmpd="sng" algn="ctr">
            <a:noFill/>
            <a:prstDash val="solid"/>
          </a:ln>
          <a:effectLst/>
        </p:spPr>
        <p:txBody>
          <a:bodyPr lIns="38958" tIns="19479" rIns="38958" bIns="19479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kumimoji="0" lang="ru-RU" altLang="ru-RU" sz="3200" b="1" dirty="0">
                <a:solidFill>
                  <a:srgbClr val="002060"/>
                </a:solidFill>
                <a:latin typeface="Mont Bold" panose="00000900000000000000" pitchFamily="50" charset="0"/>
              </a:rPr>
              <a:t>200+</a:t>
            </a:r>
          </a:p>
          <a:p>
            <a:pPr algn="ctr">
              <a:lnSpc>
                <a:spcPct val="80000"/>
              </a:lnSpc>
              <a:defRPr/>
            </a:pPr>
            <a:r>
              <a:rPr kumimoji="0" lang="ru-RU" altLang="ru-RU" sz="1800" b="1" dirty="0">
                <a:solidFill>
                  <a:srgbClr val="002060"/>
                </a:solidFill>
                <a:latin typeface="Mont Bold" panose="00000900000000000000" pitchFamily="50" charset="0"/>
              </a:rPr>
              <a:t>ОЧНЫХ СЛУШАТЕЛЕЙ</a:t>
            </a:r>
          </a:p>
          <a:p>
            <a:pPr algn="ctr">
              <a:lnSpc>
                <a:spcPct val="80000"/>
              </a:lnSpc>
              <a:defRPr/>
            </a:pPr>
            <a:r>
              <a:rPr kumimoji="0" lang="ru-RU" altLang="ru-RU" sz="1800" b="1" dirty="0">
                <a:solidFill>
                  <a:srgbClr val="002060"/>
                </a:solidFill>
                <a:latin typeface="Mont Bold" panose="00000900000000000000" pitchFamily="50" charset="0"/>
              </a:rPr>
              <a:t>ЕЖЕДНЕВНО</a:t>
            </a:r>
          </a:p>
        </p:txBody>
      </p:sp>
      <p:sp>
        <p:nvSpPr>
          <p:cNvPr id="32" name="Скругленный прямоугольник 69">
            <a:extLst>
              <a:ext uri="{FF2B5EF4-FFF2-40B4-BE49-F238E27FC236}">
                <a16:creationId xmlns:a16="http://schemas.microsoft.com/office/drawing/2014/main" id="{D061EFF2-BBC9-4222-8D11-DB855B379369}"/>
              </a:ext>
            </a:extLst>
          </p:cNvPr>
          <p:cNvSpPr/>
          <p:nvPr/>
        </p:nvSpPr>
        <p:spPr>
          <a:xfrm>
            <a:off x="9411036" y="4423886"/>
            <a:ext cx="2802256" cy="829011"/>
          </a:xfrm>
          <a:prstGeom prst="roundRect">
            <a:avLst>
              <a:gd name="adj" fmla="val 0"/>
            </a:avLst>
          </a:prstGeom>
          <a:noFill/>
          <a:ln w="25400" cap="flat" cmpd="sng" algn="ctr">
            <a:noFill/>
            <a:prstDash val="solid"/>
          </a:ln>
          <a:effectLst/>
        </p:spPr>
        <p:txBody>
          <a:bodyPr lIns="38958" tIns="72000" rIns="38958" bIns="19479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60000"/>
              </a:lnSpc>
              <a:defRPr/>
            </a:pPr>
            <a:r>
              <a:rPr kumimoji="0" lang="ru-RU" altLang="ru-RU" sz="3200" b="1" dirty="0">
                <a:solidFill>
                  <a:srgbClr val="002060"/>
                </a:solidFill>
                <a:latin typeface="Mont Bold" panose="00000900000000000000" pitchFamily="50" charset="0"/>
              </a:rPr>
              <a:t>250</a:t>
            </a:r>
            <a:r>
              <a:rPr kumimoji="0" lang="en-US" altLang="ru-RU" sz="3200" b="1" dirty="0">
                <a:solidFill>
                  <a:srgbClr val="002060"/>
                </a:solidFill>
                <a:latin typeface="Mont Bold" panose="00000900000000000000" pitchFamily="50" charset="0"/>
              </a:rPr>
              <a:t>+</a:t>
            </a:r>
            <a:endParaRPr kumimoji="0" lang="ru-RU" altLang="ru-RU" sz="3200" b="1" dirty="0">
              <a:solidFill>
                <a:srgbClr val="002060"/>
              </a:solidFill>
              <a:latin typeface="Mont Bold" panose="00000900000000000000" pitchFamily="50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kumimoji="0" lang="ru-RU" altLang="ru-RU" sz="1800" b="1" dirty="0">
                <a:solidFill>
                  <a:srgbClr val="002060"/>
                </a:solidFill>
                <a:latin typeface="Mont Bold" panose="00000900000000000000" pitchFamily="50" charset="0"/>
              </a:rPr>
              <a:t>ПРОГРАММ</a:t>
            </a:r>
            <a:r>
              <a:rPr kumimoji="0" lang="ru-RU" altLang="ru-RU" sz="1100" b="1" dirty="0">
                <a:solidFill>
                  <a:srgbClr val="002060"/>
                </a:solidFill>
                <a:latin typeface="Mont Bold" panose="00000900000000000000" pitchFamily="50" charset="0"/>
              </a:rPr>
              <a:t> </a:t>
            </a:r>
          </a:p>
        </p:txBody>
      </p:sp>
      <p:sp>
        <p:nvSpPr>
          <p:cNvPr id="33" name="Скругленный прямоугольник 65">
            <a:extLst>
              <a:ext uri="{FF2B5EF4-FFF2-40B4-BE49-F238E27FC236}">
                <a16:creationId xmlns:a16="http://schemas.microsoft.com/office/drawing/2014/main" id="{2DADF1F9-AD2A-4992-ABC3-7ECC08BA29DD}"/>
              </a:ext>
            </a:extLst>
          </p:cNvPr>
          <p:cNvSpPr/>
          <p:nvPr/>
        </p:nvSpPr>
        <p:spPr>
          <a:xfrm>
            <a:off x="9411036" y="2705646"/>
            <a:ext cx="2780964" cy="840601"/>
          </a:xfrm>
          <a:prstGeom prst="roundRect">
            <a:avLst>
              <a:gd name="adj" fmla="val 0"/>
            </a:avLst>
          </a:prstGeom>
          <a:noFill/>
          <a:ln w="25400" cap="flat" cmpd="sng" algn="ctr">
            <a:noFill/>
            <a:prstDash val="solid"/>
          </a:ln>
          <a:effectLst/>
        </p:spPr>
        <p:txBody>
          <a:bodyPr lIns="38958" tIns="19479" rIns="38958" bIns="19479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kumimoji="0" lang="ru-RU" altLang="ru-RU" sz="4400" b="1" dirty="0">
                <a:solidFill>
                  <a:srgbClr val="002060"/>
                </a:solidFill>
                <a:latin typeface="Mont Bold" panose="00000900000000000000" pitchFamily="50" charset="0"/>
              </a:rPr>
              <a:t>10 ЛЕТ</a:t>
            </a:r>
            <a:endParaRPr kumimoji="0" lang="ru-RU" altLang="ru-RU" sz="4800" b="1" dirty="0">
              <a:solidFill>
                <a:srgbClr val="002060"/>
              </a:solidFill>
              <a:latin typeface="Mont Bold" panose="00000900000000000000" pitchFamily="50" charset="0"/>
            </a:endParaRPr>
          </a:p>
        </p:txBody>
      </p:sp>
      <p:sp>
        <p:nvSpPr>
          <p:cNvPr id="34" name="Скругленный прямоугольник 68">
            <a:extLst>
              <a:ext uri="{FF2B5EF4-FFF2-40B4-BE49-F238E27FC236}">
                <a16:creationId xmlns:a16="http://schemas.microsoft.com/office/drawing/2014/main" id="{652C0349-8387-4DE3-A614-5B8AAD96ED51}"/>
              </a:ext>
            </a:extLst>
          </p:cNvPr>
          <p:cNvSpPr/>
          <p:nvPr/>
        </p:nvSpPr>
        <p:spPr>
          <a:xfrm>
            <a:off x="9411036" y="3639917"/>
            <a:ext cx="2780964" cy="791468"/>
          </a:xfrm>
          <a:prstGeom prst="roundRect">
            <a:avLst>
              <a:gd name="adj" fmla="val 0"/>
            </a:avLst>
          </a:prstGeom>
          <a:noFill/>
          <a:ln w="25400" cap="flat" cmpd="sng" algn="ctr">
            <a:noFill/>
            <a:prstDash val="solid"/>
          </a:ln>
          <a:effectLst/>
        </p:spPr>
        <p:txBody>
          <a:bodyPr lIns="38958" tIns="72000" rIns="38958" bIns="19479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60000"/>
              </a:lnSpc>
              <a:defRPr/>
            </a:pPr>
            <a:r>
              <a:rPr kumimoji="0" lang="ru-RU" altLang="ru-RU" sz="3200" b="1" dirty="0">
                <a:solidFill>
                  <a:srgbClr val="002060"/>
                </a:solidFill>
                <a:latin typeface="Mont Bold" panose="00000900000000000000" pitchFamily="50" charset="0"/>
              </a:rPr>
              <a:t>270</a:t>
            </a:r>
            <a:r>
              <a:rPr kumimoji="0" lang="ru-RU" altLang="ru-RU" sz="2800" b="1" dirty="0">
                <a:solidFill>
                  <a:srgbClr val="002060"/>
                </a:solidFill>
                <a:latin typeface="Mont Bold" panose="00000900000000000000" pitchFamily="50" charset="0"/>
              </a:rPr>
              <a:t>К</a:t>
            </a:r>
            <a:r>
              <a:rPr kumimoji="0" lang="ru-RU" altLang="ru-RU" sz="3200" b="1" dirty="0">
                <a:solidFill>
                  <a:srgbClr val="002060"/>
                </a:solidFill>
                <a:latin typeface="Mont Bold" panose="00000900000000000000" pitchFamily="50" charset="0"/>
              </a:rPr>
              <a:t>+ </a:t>
            </a:r>
          </a:p>
          <a:p>
            <a:pPr algn="ctr">
              <a:lnSpc>
                <a:spcPct val="60000"/>
              </a:lnSpc>
              <a:defRPr/>
            </a:pPr>
            <a:r>
              <a:rPr kumimoji="0" lang="ru-RU" altLang="ru-RU" sz="1800" b="1" dirty="0">
                <a:solidFill>
                  <a:srgbClr val="002060"/>
                </a:solidFill>
                <a:latin typeface="Mont Bold" panose="00000900000000000000" pitchFamily="50" charset="0"/>
              </a:rPr>
              <a:t>ВЫПУСКНИКОВ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3CEB967C-69E9-4CCB-BF18-5547A7E7DDB5}"/>
              </a:ext>
            </a:extLst>
          </p:cNvPr>
          <p:cNvSpPr/>
          <p:nvPr/>
        </p:nvSpPr>
        <p:spPr>
          <a:xfrm>
            <a:off x="3482472" y="2775686"/>
            <a:ext cx="28251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ru-RU" altLang="ru-RU" sz="2200" b="1" dirty="0">
                <a:solidFill>
                  <a:schemeClr val="bg1"/>
                </a:solidFill>
                <a:latin typeface="Mont Bold" panose="00000900000000000000" pitchFamily="50" charset="0"/>
              </a:rPr>
              <a:t>КРАТКОСРОЧНЫЕ ПРОГРАММЫ</a:t>
            </a:r>
          </a:p>
        </p:txBody>
      </p:sp>
      <p:sp>
        <p:nvSpPr>
          <p:cNvPr id="36" name="Параллелограмм 35">
            <a:extLst>
              <a:ext uri="{FF2B5EF4-FFF2-40B4-BE49-F238E27FC236}">
                <a16:creationId xmlns:a16="http://schemas.microsoft.com/office/drawing/2014/main" id="{A520FDA8-74B1-4188-8EA4-EBD30A714AED}"/>
              </a:ext>
            </a:extLst>
          </p:cNvPr>
          <p:cNvSpPr/>
          <p:nvPr/>
        </p:nvSpPr>
        <p:spPr>
          <a:xfrm>
            <a:off x="8698329" y="102905"/>
            <a:ext cx="3279264" cy="1005076"/>
          </a:xfrm>
          <a:prstGeom prst="parallelogram">
            <a:avLst>
              <a:gd name="adj" fmla="val 18682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20700" dir="5400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1A8099A-F68A-4F44-8A61-87266729E9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16435" y="112035"/>
            <a:ext cx="1757066" cy="1299413"/>
          </a:xfrm>
          <a:prstGeom prst="rect">
            <a:avLst/>
          </a:prstGeom>
          <a:ln>
            <a:noFill/>
          </a:ln>
          <a:effectLst>
            <a:outerShdw blurRad="292100" dist="215900" dir="5400000" algn="tl" rotWithShape="0">
              <a:srgbClr val="333333">
                <a:alpha val="30000"/>
              </a:srgbClr>
            </a:outerShdw>
          </a:effectLst>
        </p:spPr>
      </p:pic>
      <p:pic>
        <p:nvPicPr>
          <p:cNvPr id="38" name="Рисунок 37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A01A51CF-B8FB-4E33-9143-0B8EDAC847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966" y="266356"/>
            <a:ext cx="1394190" cy="710945"/>
          </a:xfrm>
          <a:prstGeom prst="rect">
            <a:avLst/>
          </a:prstGeom>
        </p:spPr>
      </p:pic>
      <p:sp>
        <p:nvSpPr>
          <p:cNvPr id="40" name="Параллелограмм 39">
            <a:extLst>
              <a:ext uri="{FF2B5EF4-FFF2-40B4-BE49-F238E27FC236}">
                <a16:creationId xmlns:a16="http://schemas.microsoft.com/office/drawing/2014/main" id="{A53D6A7A-372C-41BD-BE74-77D39182F632}"/>
              </a:ext>
            </a:extLst>
          </p:cNvPr>
          <p:cNvSpPr/>
          <p:nvPr/>
        </p:nvSpPr>
        <p:spPr>
          <a:xfrm>
            <a:off x="9913891" y="1433641"/>
            <a:ext cx="2108027" cy="1238782"/>
          </a:xfrm>
          <a:prstGeom prst="parallelogram">
            <a:avLst>
              <a:gd name="adj" fmla="val 18682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20700" dir="5400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FAA99B44-2DDC-4D24-BE36-B88EEB41E9D1}"/>
              </a:ext>
            </a:extLst>
          </p:cNvPr>
          <p:cNvCxnSpPr/>
          <p:nvPr/>
        </p:nvCxnSpPr>
        <p:spPr>
          <a:xfrm>
            <a:off x="9550400" y="3582094"/>
            <a:ext cx="2461140" cy="0"/>
          </a:xfrm>
          <a:prstGeom prst="line">
            <a:avLst/>
          </a:prstGeom>
          <a:ln>
            <a:solidFill>
              <a:srgbClr val="005E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6203314F-0672-48CB-88D1-FA8AAC849113}"/>
              </a:ext>
            </a:extLst>
          </p:cNvPr>
          <p:cNvCxnSpPr/>
          <p:nvPr/>
        </p:nvCxnSpPr>
        <p:spPr>
          <a:xfrm>
            <a:off x="9550400" y="4402976"/>
            <a:ext cx="2461140" cy="0"/>
          </a:xfrm>
          <a:prstGeom prst="line">
            <a:avLst/>
          </a:prstGeom>
          <a:ln>
            <a:solidFill>
              <a:srgbClr val="005E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ABDCED57-58C6-4792-B2FC-48D9CA0F055C}"/>
              </a:ext>
            </a:extLst>
          </p:cNvPr>
          <p:cNvCxnSpPr/>
          <p:nvPr/>
        </p:nvCxnSpPr>
        <p:spPr>
          <a:xfrm>
            <a:off x="9550400" y="5213467"/>
            <a:ext cx="2461140" cy="0"/>
          </a:xfrm>
          <a:prstGeom prst="line">
            <a:avLst/>
          </a:prstGeom>
          <a:ln>
            <a:solidFill>
              <a:srgbClr val="005E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9216BD36-5BC4-4F27-A634-B2B1DFA51CF7}"/>
              </a:ext>
            </a:extLst>
          </p:cNvPr>
          <p:cNvCxnSpPr/>
          <p:nvPr/>
        </p:nvCxnSpPr>
        <p:spPr>
          <a:xfrm>
            <a:off x="9550400" y="6138258"/>
            <a:ext cx="2461140" cy="0"/>
          </a:xfrm>
          <a:prstGeom prst="line">
            <a:avLst/>
          </a:prstGeom>
          <a:ln>
            <a:solidFill>
              <a:srgbClr val="005E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95EC5800-5808-4AAF-A707-BD25B25AF86A}"/>
              </a:ext>
            </a:extLst>
          </p:cNvPr>
          <p:cNvSpPr/>
          <p:nvPr/>
        </p:nvSpPr>
        <p:spPr>
          <a:xfrm>
            <a:off x="3468689" y="3756717"/>
            <a:ext cx="2741611" cy="1698863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DB382844-2ADB-4221-AB88-AC89E52ABB2E}"/>
              </a:ext>
            </a:extLst>
          </p:cNvPr>
          <p:cNvSpPr/>
          <p:nvPr/>
        </p:nvSpPr>
        <p:spPr>
          <a:xfrm>
            <a:off x="3426926" y="4081485"/>
            <a:ext cx="28251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ru-RU" altLang="ru-RU" sz="3200" b="1" dirty="0">
                <a:solidFill>
                  <a:srgbClr val="002060"/>
                </a:solidFill>
                <a:latin typeface="Mont Bold" panose="00000900000000000000" pitchFamily="50" charset="0"/>
              </a:rPr>
              <a:t>ОТКРЫТОЕ ОБУЧЕНИЕ</a:t>
            </a:r>
          </a:p>
        </p:txBody>
      </p: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9928F9EA-5F83-4387-95CC-9E1D2CB609FC}"/>
              </a:ext>
            </a:extLst>
          </p:cNvPr>
          <p:cNvGrpSpPr/>
          <p:nvPr/>
        </p:nvGrpSpPr>
        <p:grpSpPr>
          <a:xfrm>
            <a:off x="10162471" y="1574899"/>
            <a:ext cx="1748857" cy="835493"/>
            <a:chOff x="8418500" y="176679"/>
            <a:chExt cx="1561321" cy="745900"/>
          </a:xfrm>
        </p:grpSpPr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E27DBAE0-4B1D-4D7B-BB05-E3CE489552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18500" y="176679"/>
              <a:ext cx="490531" cy="745900"/>
            </a:xfrm>
            <a:prstGeom prst="rect">
              <a:avLst/>
            </a:prstGeom>
          </p:spPr>
        </p:pic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73516ACD-D833-4D42-9835-F3B0C3BAC2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21334" y="269655"/>
              <a:ext cx="1058487" cy="6002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2026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7">
            <a:extLst>
              <a:ext uri="{FF2B5EF4-FFF2-40B4-BE49-F238E27FC236}">
                <a16:creationId xmlns:a16="http://schemas.microsoft.com/office/drawing/2014/main" id="{A769B579-6E8D-7643-BE14-2A64FBAB8E08}"/>
              </a:ext>
            </a:extLst>
          </p:cNvPr>
          <p:cNvSpPr/>
          <p:nvPr/>
        </p:nvSpPr>
        <p:spPr>
          <a:xfrm>
            <a:off x="1799753" y="5538134"/>
            <a:ext cx="2573095" cy="1319866"/>
          </a:xfrm>
          <a:custGeom>
            <a:avLst/>
            <a:gdLst>
              <a:gd name="connsiteX0" fmla="*/ 0 w 2573095"/>
              <a:gd name="connsiteY0" fmla="*/ 0 h 717176"/>
              <a:gd name="connsiteX1" fmla="*/ 2573095 w 2573095"/>
              <a:gd name="connsiteY1" fmla="*/ 0 h 717176"/>
              <a:gd name="connsiteX2" fmla="*/ 2573095 w 2573095"/>
              <a:gd name="connsiteY2" fmla="*/ 717176 h 717176"/>
              <a:gd name="connsiteX3" fmla="*/ 0 w 2573095"/>
              <a:gd name="connsiteY3" fmla="*/ 717176 h 717176"/>
              <a:gd name="connsiteX4" fmla="*/ 0 w 2573095"/>
              <a:gd name="connsiteY4" fmla="*/ 0 h 717176"/>
              <a:gd name="connsiteX0" fmla="*/ 2573095 w 2664535"/>
              <a:gd name="connsiteY0" fmla="*/ 717176 h 808616"/>
              <a:gd name="connsiteX1" fmla="*/ 0 w 2664535"/>
              <a:gd name="connsiteY1" fmla="*/ 717176 h 808616"/>
              <a:gd name="connsiteX2" fmla="*/ 0 w 2664535"/>
              <a:gd name="connsiteY2" fmla="*/ 0 h 808616"/>
              <a:gd name="connsiteX3" fmla="*/ 2573095 w 2664535"/>
              <a:gd name="connsiteY3" fmla="*/ 0 h 808616"/>
              <a:gd name="connsiteX4" fmla="*/ 2664535 w 2664535"/>
              <a:gd name="connsiteY4" fmla="*/ 808616 h 808616"/>
              <a:gd name="connsiteX0" fmla="*/ 2573095 w 2573095"/>
              <a:gd name="connsiteY0" fmla="*/ 717176 h 717176"/>
              <a:gd name="connsiteX1" fmla="*/ 0 w 2573095"/>
              <a:gd name="connsiteY1" fmla="*/ 717176 h 717176"/>
              <a:gd name="connsiteX2" fmla="*/ 0 w 2573095"/>
              <a:gd name="connsiteY2" fmla="*/ 0 h 717176"/>
              <a:gd name="connsiteX3" fmla="*/ 2573095 w 2573095"/>
              <a:gd name="connsiteY3" fmla="*/ 0 h 717176"/>
              <a:gd name="connsiteX0" fmla="*/ 0 w 2573095"/>
              <a:gd name="connsiteY0" fmla="*/ 717176 h 717176"/>
              <a:gd name="connsiteX1" fmla="*/ 0 w 2573095"/>
              <a:gd name="connsiteY1" fmla="*/ 0 h 717176"/>
              <a:gd name="connsiteX2" fmla="*/ 2573095 w 2573095"/>
              <a:gd name="connsiteY2" fmla="*/ 0 h 717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73095" h="717176">
                <a:moveTo>
                  <a:pt x="0" y="717176"/>
                </a:moveTo>
                <a:lnTo>
                  <a:pt x="0" y="0"/>
                </a:lnTo>
                <a:lnTo>
                  <a:pt x="2573095" y="0"/>
                </a:lnTo>
              </a:path>
            </a:pathLst>
          </a:cu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7">
            <a:extLst>
              <a:ext uri="{FF2B5EF4-FFF2-40B4-BE49-F238E27FC236}">
                <a16:creationId xmlns:a16="http://schemas.microsoft.com/office/drawing/2014/main" id="{3581B9F1-DF25-564C-8560-3E0F95412437}"/>
              </a:ext>
            </a:extLst>
          </p:cNvPr>
          <p:cNvSpPr/>
          <p:nvPr/>
        </p:nvSpPr>
        <p:spPr>
          <a:xfrm>
            <a:off x="4372848" y="4862980"/>
            <a:ext cx="2573095" cy="717176"/>
          </a:xfrm>
          <a:custGeom>
            <a:avLst/>
            <a:gdLst>
              <a:gd name="connsiteX0" fmla="*/ 0 w 2573095"/>
              <a:gd name="connsiteY0" fmla="*/ 0 h 717176"/>
              <a:gd name="connsiteX1" fmla="*/ 2573095 w 2573095"/>
              <a:gd name="connsiteY1" fmla="*/ 0 h 717176"/>
              <a:gd name="connsiteX2" fmla="*/ 2573095 w 2573095"/>
              <a:gd name="connsiteY2" fmla="*/ 717176 h 717176"/>
              <a:gd name="connsiteX3" fmla="*/ 0 w 2573095"/>
              <a:gd name="connsiteY3" fmla="*/ 717176 h 717176"/>
              <a:gd name="connsiteX4" fmla="*/ 0 w 2573095"/>
              <a:gd name="connsiteY4" fmla="*/ 0 h 717176"/>
              <a:gd name="connsiteX0" fmla="*/ 2573095 w 2664535"/>
              <a:gd name="connsiteY0" fmla="*/ 717176 h 808616"/>
              <a:gd name="connsiteX1" fmla="*/ 0 w 2664535"/>
              <a:gd name="connsiteY1" fmla="*/ 717176 h 808616"/>
              <a:gd name="connsiteX2" fmla="*/ 0 w 2664535"/>
              <a:gd name="connsiteY2" fmla="*/ 0 h 808616"/>
              <a:gd name="connsiteX3" fmla="*/ 2573095 w 2664535"/>
              <a:gd name="connsiteY3" fmla="*/ 0 h 808616"/>
              <a:gd name="connsiteX4" fmla="*/ 2664535 w 2664535"/>
              <a:gd name="connsiteY4" fmla="*/ 808616 h 808616"/>
              <a:gd name="connsiteX0" fmla="*/ 2573095 w 2573095"/>
              <a:gd name="connsiteY0" fmla="*/ 717176 h 717176"/>
              <a:gd name="connsiteX1" fmla="*/ 0 w 2573095"/>
              <a:gd name="connsiteY1" fmla="*/ 717176 h 717176"/>
              <a:gd name="connsiteX2" fmla="*/ 0 w 2573095"/>
              <a:gd name="connsiteY2" fmla="*/ 0 h 717176"/>
              <a:gd name="connsiteX3" fmla="*/ 2573095 w 2573095"/>
              <a:gd name="connsiteY3" fmla="*/ 0 h 717176"/>
              <a:gd name="connsiteX0" fmla="*/ 0 w 2573095"/>
              <a:gd name="connsiteY0" fmla="*/ 717176 h 717176"/>
              <a:gd name="connsiteX1" fmla="*/ 0 w 2573095"/>
              <a:gd name="connsiteY1" fmla="*/ 0 h 717176"/>
              <a:gd name="connsiteX2" fmla="*/ 2573095 w 2573095"/>
              <a:gd name="connsiteY2" fmla="*/ 0 h 717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73095" h="717176">
                <a:moveTo>
                  <a:pt x="0" y="717176"/>
                </a:moveTo>
                <a:lnTo>
                  <a:pt x="0" y="0"/>
                </a:lnTo>
                <a:lnTo>
                  <a:pt x="2573095" y="0"/>
                </a:lnTo>
              </a:path>
            </a:pathLst>
          </a:cu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7">
            <a:extLst>
              <a:ext uri="{FF2B5EF4-FFF2-40B4-BE49-F238E27FC236}">
                <a16:creationId xmlns:a16="http://schemas.microsoft.com/office/drawing/2014/main" id="{30ADDD33-0982-A546-BA17-6BB75225D22A}"/>
              </a:ext>
            </a:extLst>
          </p:cNvPr>
          <p:cNvSpPr/>
          <p:nvPr/>
        </p:nvSpPr>
        <p:spPr>
          <a:xfrm>
            <a:off x="6945943" y="4186706"/>
            <a:ext cx="2573095" cy="717176"/>
          </a:xfrm>
          <a:custGeom>
            <a:avLst/>
            <a:gdLst>
              <a:gd name="connsiteX0" fmla="*/ 0 w 2573095"/>
              <a:gd name="connsiteY0" fmla="*/ 0 h 717176"/>
              <a:gd name="connsiteX1" fmla="*/ 2573095 w 2573095"/>
              <a:gd name="connsiteY1" fmla="*/ 0 h 717176"/>
              <a:gd name="connsiteX2" fmla="*/ 2573095 w 2573095"/>
              <a:gd name="connsiteY2" fmla="*/ 717176 h 717176"/>
              <a:gd name="connsiteX3" fmla="*/ 0 w 2573095"/>
              <a:gd name="connsiteY3" fmla="*/ 717176 h 717176"/>
              <a:gd name="connsiteX4" fmla="*/ 0 w 2573095"/>
              <a:gd name="connsiteY4" fmla="*/ 0 h 717176"/>
              <a:gd name="connsiteX0" fmla="*/ 2573095 w 2664535"/>
              <a:gd name="connsiteY0" fmla="*/ 717176 h 808616"/>
              <a:gd name="connsiteX1" fmla="*/ 0 w 2664535"/>
              <a:gd name="connsiteY1" fmla="*/ 717176 h 808616"/>
              <a:gd name="connsiteX2" fmla="*/ 0 w 2664535"/>
              <a:gd name="connsiteY2" fmla="*/ 0 h 808616"/>
              <a:gd name="connsiteX3" fmla="*/ 2573095 w 2664535"/>
              <a:gd name="connsiteY3" fmla="*/ 0 h 808616"/>
              <a:gd name="connsiteX4" fmla="*/ 2664535 w 2664535"/>
              <a:gd name="connsiteY4" fmla="*/ 808616 h 808616"/>
              <a:gd name="connsiteX0" fmla="*/ 2573095 w 2573095"/>
              <a:gd name="connsiteY0" fmla="*/ 717176 h 717176"/>
              <a:gd name="connsiteX1" fmla="*/ 0 w 2573095"/>
              <a:gd name="connsiteY1" fmla="*/ 717176 h 717176"/>
              <a:gd name="connsiteX2" fmla="*/ 0 w 2573095"/>
              <a:gd name="connsiteY2" fmla="*/ 0 h 717176"/>
              <a:gd name="connsiteX3" fmla="*/ 2573095 w 2573095"/>
              <a:gd name="connsiteY3" fmla="*/ 0 h 717176"/>
              <a:gd name="connsiteX0" fmla="*/ 0 w 2573095"/>
              <a:gd name="connsiteY0" fmla="*/ 717176 h 717176"/>
              <a:gd name="connsiteX1" fmla="*/ 0 w 2573095"/>
              <a:gd name="connsiteY1" fmla="*/ 0 h 717176"/>
              <a:gd name="connsiteX2" fmla="*/ 2573095 w 2573095"/>
              <a:gd name="connsiteY2" fmla="*/ 0 h 717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73095" h="717176">
                <a:moveTo>
                  <a:pt x="0" y="717176"/>
                </a:moveTo>
                <a:lnTo>
                  <a:pt x="0" y="0"/>
                </a:lnTo>
                <a:lnTo>
                  <a:pt x="2573095" y="0"/>
                </a:lnTo>
              </a:path>
            </a:pathLst>
          </a:cu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7">
            <a:extLst>
              <a:ext uri="{FF2B5EF4-FFF2-40B4-BE49-F238E27FC236}">
                <a16:creationId xmlns:a16="http://schemas.microsoft.com/office/drawing/2014/main" id="{75D4BF90-759C-F04B-9BCE-ADBAA4C28C6E}"/>
              </a:ext>
            </a:extLst>
          </p:cNvPr>
          <p:cNvSpPr/>
          <p:nvPr/>
        </p:nvSpPr>
        <p:spPr>
          <a:xfrm>
            <a:off x="9519038" y="3511553"/>
            <a:ext cx="3545544" cy="717176"/>
          </a:xfrm>
          <a:custGeom>
            <a:avLst/>
            <a:gdLst>
              <a:gd name="connsiteX0" fmla="*/ 0 w 2573095"/>
              <a:gd name="connsiteY0" fmla="*/ 0 h 717176"/>
              <a:gd name="connsiteX1" fmla="*/ 2573095 w 2573095"/>
              <a:gd name="connsiteY1" fmla="*/ 0 h 717176"/>
              <a:gd name="connsiteX2" fmla="*/ 2573095 w 2573095"/>
              <a:gd name="connsiteY2" fmla="*/ 717176 h 717176"/>
              <a:gd name="connsiteX3" fmla="*/ 0 w 2573095"/>
              <a:gd name="connsiteY3" fmla="*/ 717176 h 717176"/>
              <a:gd name="connsiteX4" fmla="*/ 0 w 2573095"/>
              <a:gd name="connsiteY4" fmla="*/ 0 h 717176"/>
              <a:gd name="connsiteX0" fmla="*/ 2573095 w 2664535"/>
              <a:gd name="connsiteY0" fmla="*/ 717176 h 808616"/>
              <a:gd name="connsiteX1" fmla="*/ 0 w 2664535"/>
              <a:gd name="connsiteY1" fmla="*/ 717176 h 808616"/>
              <a:gd name="connsiteX2" fmla="*/ 0 w 2664535"/>
              <a:gd name="connsiteY2" fmla="*/ 0 h 808616"/>
              <a:gd name="connsiteX3" fmla="*/ 2573095 w 2664535"/>
              <a:gd name="connsiteY3" fmla="*/ 0 h 808616"/>
              <a:gd name="connsiteX4" fmla="*/ 2664535 w 2664535"/>
              <a:gd name="connsiteY4" fmla="*/ 808616 h 808616"/>
              <a:gd name="connsiteX0" fmla="*/ 2573095 w 2573095"/>
              <a:gd name="connsiteY0" fmla="*/ 717176 h 717176"/>
              <a:gd name="connsiteX1" fmla="*/ 0 w 2573095"/>
              <a:gd name="connsiteY1" fmla="*/ 717176 h 717176"/>
              <a:gd name="connsiteX2" fmla="*/ 0 w 2573095"/>
              <a:gd name="connsiteY2" fmla="*/ 0 h 717176"/>
              <a:gd name="connsiteX3" fmla="*/ 2573095 w 2573095"/>
              <a:gd name="connsiteY3" fmla="*/ 0 h 717176"/>
              <a:gd name="connsiteX0" fmla="*/ 0 w 2573095"/>
              <a:gd name="connsiteY0" fmla="*/ 717176 h 717176"/>
              <a:gd name="connsiteX1" fmla="*/ 0 w 2573095"/>
              <a:gd name="connsiteY1" fmla="*/ 0 h 717176"/>
              <a:gd name="connsiteX2" fmla="*/ 2573095 w 2573095"/>
              <a:gd name="connsiteY2" fmla="*/ 0 h 717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73095" h="717176">
                <a:moveTo>
                  <a:pt x="0" y="717176"/>
                </a:moveTo>
                <a:lnTo>
                  <a:pt x="0" y="0"/>
                </a:lnTo>
                <a:lnTo>
                  <a:pt x="2573095" y="0"/>
                </a:lnTo>
              </a:path>
            </a:pathLst>
          </a:cu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кругленный прямоугольник 52">
            <a:extLst>
              <a:ext uri="{FF2B5EF4-FFF2-40B4-BE49-F238E27FC236}">
                <a16:creationId xmlns:a16="http://schemas.microsoft.com/office/drawing/2014/main" id="{24575DB6-F24F-B940-B7A8-BAAF2DC0B93D}"/>
              </a:ext>
            </a:extLst>
          </p:cNvPr>
          <p:cNvSpPr/>
          <p:nvPr/>
        </p:nvSpPr>
        <p:spPr>
          <a:xfrm>
            <a:off x="1919993" y="5669991"/>
            <a:ext cx="2371166" cy="213656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>
            <a:extLst>
              <a:ext uri="{FF2B5EF4-FFF2-40B4-BE49-F238E27FC236}">
                <a16:creationId xmlns:a16="http://schemas.microsoft.com/office/drawing/2014/main" id="{819BDC9B-0069-0943-B30F-02F760B19430}"/>
              </a:ext>
            </a:extLst>
          </p:cNvPr>
          <p:cNvSpPr/>
          <p:nvPr/>
        </p:nvSpPr>
        <p:spPr>
          <a:xfrm>
            <a:off x="4504292" y="4985872"/>
            <a:ext cx="2371166" cy="213656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кругленный прямоугольник 54">
            <a:extLst>
              <a:ext uri="{FF2B5EF4-FFF2-40B4-BE49-F238E27FC236}">
                <a16:creationId xmlns:a16="http://schemas.microsoft.com/office/drawing/2014/main" id="{2006F818-BD0E-0446-BD42-33BAF09B4FCD}"/>
              </a:ext>
            </a:extLst>
          </p:cNvPr>
          <p:cNvSpPr/>
          <p:nvPr/>
        </p:nvSpPr>
        <p:spPr>
          <a:xfrm>
            <a:off x="7062147" y="4309598"/>
            <a:ext cx="2371166" cy="213656"/>
          </a:xfrm>
          <a:prstGeom prst="roundRect">
            <a:avLst>
              <a:gd name="adj" fmla="val 50000"/>
            </a:avLst>
          </a:prstGeom>
          <a:solidFill>
            <a:srgbClr val="C50D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кругленный прямоугольник 55">
            <a:extLst>
              <a:ext uri="{FF2B5EF4-FFF2-40B4-BE49-F238E27FC236}">
                <a16:creationId xmlns:a16="http://schemas.microsoft.com/office/drawing/2014/main" id="{DC39D03F-14D1-5D43-9BE3-07E5F78E9B4D}"/>
              </a:ext>
            </a:extLst>
          </p:cNvPr>
          <p:cNvSpPr/>
          <p:nvPr/>
        </p:nvSpPr>
        <p:spPr>
          <a:xfrm>
            <a:off x="9645327" y="3634445"/>
            <a:ext cx="2371166" cy="213656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4BAAA61-AC32-4740-9267-BA6AB4C85E3D}"/>
              </a:ext>
            </a:extLst>
          </p:cNvPr>
          <p:cNvSpPr txBox="1"/>
          <p:nvPr/>
        </p:nvSpPr>
        <p:spPr>
          <a:xfrm>
            <a:off x="31767" y="345155"/>
            <a:ext cx="12202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Mont Bold" panose="00000900000000000000" pitchFamily="50" charset="0"/>
              </a:rPr>
              <a:t>СИСТЕМА ОБУЧЕНИЯ КАДРОВОГО РЕЗЕРВА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6D706AD-17A5-7348-AB8D-007B5E683638}"/>
              </a:ext>
            </a:extLst>
          </p:cNvPr>
          <p:cNvSpPr txBox="1"/>
          <p:nvPr/>
        </p:nvSpPr>
        <p:spPr>
          <a:xfrm>
            <a:off x="2038124" y="5973070"/>
            <a:ext cx="2170440" cy="52322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Mont Bold" panose="00000900000000000000" pitchFamily="50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КОМПЕТЕНЦИЯМИ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883FB35-A74A-414B-977E-0A3E3582802C}"/>
              </a:ext>
            </a:extLst>
          </p:cNvPr>
          <p:cNvSpPr txBox="1"/>
          <p:nvPr/>
        </p:nvSpPr>
        <p:spPr>
          <a:xfrm>
            <a:off x="4644642" y="5276524"/>
            <a:ext cx="2152766" cy="52322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Mont Bold" panose="00000900000000000000" pitchFamily="50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ЭФФЕКТИВНОСТЬЮ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AD79837-8E9B-4C4C-BA81-FF5DD58FE36B}"/>
              </a:ext>
            </a:extLst>
          </p:cNvPr>
          <p:cNvSpPr txBox="1"/>
          <p:nvPr/>
        </p:nvSpPr>
        <p:spPr>
          <a:xfrm>
            <a:off x="7233486" y="4598950"/>
            <a:ext cx="2144590" cy="52322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Mont Bold" panose="00000900000000000000" pitchFamily="50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ИЗМЕНЕНИЯМИ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472B53D-6FCB-FA4C-AF14-6B7BDFD60505}"/>
              </a:ext>
            </a:extLst>
          </p:cNvPr>
          <p:cNvSpPr txBox="1"/>
          <p:nvPr/>
        </p:nvSpPr>
        <p:spPr>
          <a:xfrm>
            <a:off x="9814154" y="3925096"/>
            <a:ext cx="2170437" cy="52322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Mont Bold" panose="00000900000000000000" pitchFamily="50" charset="0"/>
                <a:ea typeface="Verdana" panose="020B0604030504040204" pitchFamily="34" charset="0"/>
                <a:cs typeface="Verdana" panose="020B0604030504040204" pitchFamily="34" charset="0"/>
              </a:rPr>
              <a:t>СТРАТЕГИЧЕСКИЙ МЕНЕДЖМЕНТ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FF2103D-00B1-7142-90B6-171524051836}"/>
              </a:ext>
            </a:extLst>
          </p:cNvPr>
          <p:cNvSpPr txBox="1"/>
          <p:nvPr/>
        </p:nvSpPr>
        <p:spPr>
          <a:xfrm>
            <a:off x="2934572" y="4819876"/>
            <a:ext cx="476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  <a:latin typeface="Mont Bold" panose="00000900000000000000" pitchFamily="50" charset="0"/>
              </a:rPr>
              <a:t>I</a:t>
            </a:r>
            <a:endParaRPr lang="ru-RU" sz="4800" dirty="0">
              <a:solidFill>
                <a:srgbClr val="002060"/>
              </a:solidFill>
              <a:latin typeface="Mont Bold" panose="00000900000000000000" pitchFamily="50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36ABCDF-8D1C-2C40-93CE-582D9EDCE084}"/>
              </a:ext>
            </a:extLst>
          </p:cNvPr>
          <p:cNvSpPr txBox="1"/>
          <p:nvPr/>
        </p:nvSpPr>
        <p:spPr>
          <a:xfrm>
            <a:off x="5418919" y="4159173"/>
            <a:ext cx="697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70C0"/>
                </a:solidFill>
                <a:latin typeface="Mont Bold" panose="00000900000000000000" pitchFamily="50" charset="0"/>
              </a:rPr>
              <a:t>II</a:t>
            </a:r>
            <a:endParaRPr lang="ru-RU" sz="4800" dirty="0">
              <a:solidFill>
                <a:srgbClr val="0070C0"/>
              </a:solidFill>
              <a:latin typeface="Mont Bold" panose="00000900000000000000" pitchFamily="50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9DA463F-4DF5-E04D-83E4-F65F5E302469}"/>
              </a:ext>
            </a:extLst>
          </p:cNvPr>
          <p:cNvSpPr txBox="1"/>
          <p:nvPr/>
        </p:nvSpPr>
        <p:spPr>
          <a:xfrm>
            <a:off x="7906925" y="3493118"/>
            <a:ext cx="921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C50D42"/>
                </a:solidFill>
                <a:latin typeface="Mont Bold" panose="00000900000000000000" pitchFamily="50" charset="0"/>
              </a:rPr>
              <a:t>III</a:t>
            </a:r>
            <a:endParaRPr lang="ru-RU" sz="4800" dirty="0">
              <a:solidFill>
                <a:srgbClr val="C50D42"/>
              </a:solidFill>
              <a:latin typeface="Mont Bold" panose="00000900000000000000" pitchFamily="50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F0E56EA-5A17-8840-94CE-D846B4BB88D5}"/>
              </a:ext>
            </a:extLst>
          </p:cNvPr>
          <p:cNvSpPr txBox="1"/>
          <p:nvPr/>
        </p:nvSpPr>
        <p:spPr>
          <a:xfrm>
            <a:off x="10434344" y="2777620"/>
            <a:ext cx="1013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B050"/>
                </a:solidFill>
                <a:latin typeface="Mont Bold" panose="00000900000000000000" pitchFamily="50" charset="0"/>
              </a:rPr>
              <a:t>IV</a:t>
            </a:r>
            <a:endParaRPr lang="ru-RU" sz="4800" dirty="0">
              <a:solidFill>
                <a:srgbClr val="00B050"/>
              </a:solidFill>
              <a:latin typeface="Mont Bold" panose="00000900000000000000" pitchFamily="50" charset="0"/>
            </a:endParaRPr>
          </a:p>
        </p:txBody>
      </p: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9987FB2A-0925-A545-955C-A6BB7FEB65C8}"/>
              </a:ext>
            </a:extLst>
          </p:cNvPr>
          <p:cNvGrpSpPr/>
          <p:nvPr/>
        </p:nvGrpSpPr>
        <p:grpSpPr>
          <a:xfrm>
            <a:off x="1919993" y="1244600"/>
            <a:ext cx="10096500" cy="1384300"/>
            <a:chOff x="1057835" y="1244600"/>
            <a:chExt cx="10096500" cy="1384300"/>
          </a:xfrm>
        </p:grpSpPr>
        <p:sp>
          <p:nvSpPr>
            <p:cNvPr id="68" name="Скругленный прямоугольник 67">
              <a:extLst>
                <a:ext uri="{FF2B5EF4-FFF2-40B4-BE49-F238E27FC236}">
                  <a16:creationId xmlns:a16="http://schemas.microsoft.com/office/drawing/2014/main" id="{335426A5-FBBB-2B47-8DF4-C16DDC511796}"/>
                </a:ext>
              </a:extLst>
            </p:cNvPr>
            <p:cNvSpPr/>
            <p:nvPr/>
          </p:nvSpPr>
          <p:spPr>
            <a:xfrm>
              <a:off x="1057835" y="1244600"/>
              <a:ext cx="2371166" cy="1384300"/>
            </a:xfrm>
            <a:prstGeom prst="roundRect">
              <a:avLst>
                <a:gd name="adj" fmla="val 6237"/>
              </a:avLst>
            </a:prstGeom>
            <a:solidFill>
              <a:srgbClr val="D9D9D9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2060"/>
                </a:solidFill>
              </a:endParaRPr>
            </a:p>
          </p:txBody>
        </p:sp>
        <p:sp>
          <p:nvSpPr>
            <p:cNvPr id="69" name="Скругленный прямоугольник 68">
              <a:extLst>
                <a:ext uri="{FF2B5EF4-FFF2-40B4-BE49-F238E27FC236}">
                  <a16:creationId xmlns:a16="http://schemas.microsoft.com/office/drawing/2014/main" id="{19746B8C-6E06-4B49-A160-EBC2065A2F43}"/>
                </a:ext>
              </a:extLst>
            </p:cNvPr>
            <p:cNvSpPr/>
            <p:nvPr/>
          </p:nvSpPr>
          <p:spPr>
            <a:xfrm>
              <a:off x="3642134" y="1244600"/>
              <a:ext cx="2371166" cy="1384300"/>
            </a:xfrm>
            <a:prstGeom prst="roundRect">
              <a:avLst>
                <a:gd name="adj" fmla="val 7396"/>
              </a:avLst>
            </a:prstGeom>
            <a:solidFill>
              <a:srgbClr val="D9D9D9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2060"/>
                </a:solidFill>
              </a:endParaRPr>
            </a:p>
          </p:txBody>
        </p:sp>
        <p:sp>
          <p:nvSpPr>
            <p:cNvPr id="70" name="Скругленный прямоугольник 69">
              <a:extLst>
                <a:ext uri="{FF2B5EF4-FFF2-40B4-BE49-F238E27FC236}">
                  <a16:creationId xmlns:a16="http://schemas.microsoft.com/office/drawing/2014/main" id="{F7CCECA3-8428-B647-8F94-8FB909F05885}"/>
                </a:ext>
              </a:extLst>
            </p:cNvPr>
            <p:cNvSpPr/>
            <p:nvPr/>
          </p:nvSpPr>
          <p:spPr>
            <a:xfrm>
              <a:off x="6199989" y="1244600"/>
              <a:ext cx="2371166" cy="1384300"/>
            </a:xfrm>
            <a:prstGeom prst="roundRect">
              <a:avLst>
                <a:gd name="adj" fmla="val 9134"/>
              </a:avLst>
            </a:prstGeom>
            <a:solidFill>
              <a:srgbClr val="D9D9D9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2060"/>
                </a:solidFill>
              </a:endParaRPr>
            </a:p>
          </p:txBody>
        </p:sp>
        <p:sp>
          <p:nvSpPr>
            <p:cNvPr id="71" name="Скругленный прямоугольник 70">
              <a:extLst>
                <a:ext uri="{FF2B5EF4-FFF2-40B4-BE49-F238E27FC236}">
                  <a16:creationId xmlns:a16="http://schemas.microsoft.com/office/drawing/2014/main" id="{3E95E5DF-DD74-8043-A01F-84F79209084C}"/>
                </a:ext>
              </a:extLst>
            </p:cNvPr>
            <p:cNvSpPr/>
            <p:nvPr/>
          </p:nvSpPr>
          <p:spPr>
            <a:xfrm>
              <a:off x="8783169" y="1244600"/>
              <a:ext cx="2371166" cy="1384300"/>
            </a:xfrm>
            <a:prstGeom prst="roundRect">
              <a:avLst>
                <a:gd name="adj" fmla="val 7975"/>
              </a:avLst>
            </a:prstGeom>
            <a:solidFill>
              <a:srgbClr val="D9D9D9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2060"/>
                </a:solidFill>
              </a:endParaRPr>
            </a:p>
          </p:txBody>
        </p:sp>
        <p:grpSp>
          <p:nvGrpSpPr>
            <p:cNvPr id="72" name="Группа 71">
              <a:extLst>
                <a:ext uri="{FF2B5EF4-FFF2-40B4-BE49-F238E27FC236}">
                  <a16:creationId xmlns:a16="http://schemas.microsoft.com/office/drawing/2014/main" id="{8C11C819-FA3B-BD45-818A-0AAC9D5751AD}"/>
                </a:ext>
              </a:extLst>
            </p:cNvPr>
            <p:cNvGrpSpPr/>
            <p:nvPr/>
          </p:nvGrpSpPr>
          <p:grpSpPr>
            <a:xfrm>
              <a:off x="1364642" y="1391792"/>
              <a:ext cx="9297316" cy="1093695"/>
              <a:chOff x="1364642" y="1391792"/>
              <a:chExt cx="9297316" cy="1093695"/>
            </a:xfrm>
          </p:grpSpPr>
          <p:sp>
            <p:nvSpPr>
              <p:cNvPr id="73" name="Text Placeholder 1">
                <a:extLst>
                  <a:ext uri="{FF2B5EF4-FFF2-40B4-BE49-F238E27FC236}">
                    <a16:creationId xmlns:a16="http://schemas.microsoft.com/office/drawing/2014/main" id="{17F585A0-510F-E347-B2F0-FA86E51A34D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35007" y="1396197"/>
                <a:ext cx="1499313" cy="215184"/>
              </a:xfrm>
              <a:prstGeom prst="rect">
                <a:avLst/>
              </a:prstGeom>
              <a:noFill/>
            </p:spPr>
            <p:txBody>
              <a:bodyPr vert="horz" lIns="82953" tIns="41476" rIns="82953" bIns="41476" rtlCol="0" anchor="ctr">
                <a:no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1270" b="1" dirty="0">
                    <a:solidFill>
                      <a:srgbClr val="002060"/>
                    </a:solidFill>
                    <a:latin typeface="Mont Bold" panose="00000900000000000000" pitchFamily="50" charset="0"/>
                    <a:cs typeface="Arial Black" panose="020B0604020202020204" pitchFamily="34" charset="0"/>
                  </a:rPr>
                  <a:t>РУКОВОДИТЕЛЬ</a:t>
                </a:r>
              </a:p>
            </p:txBody>
          </p:sp>
          <p:sp>
            <p:nvSpPr>
              <p:cNvPr id="74" name="Text Placeholder 1">
                <a:extLst>
                  <a:ext uri="{FF2B5EF4-FFF2-40B4-BE49-F238E27FC236}">
                    <a16:creationId xmlns:a16="http://schemas.microsoft.com/office/drawing/2014/main" id="{072436B9-E746-8D4C-BF0C-FEBC00CE4F1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35007" y="1837228"/>
                <a:ext cx="1499313" cy="215184"/>
              </a:xfrm>
              <a:prstGeom prst="rect">
                <a:avLst/>
              </a:prstGeom>
              <a:noFill/>
            </p:spPr>
            <p:txBody>
              <a:bodyPr vert="horz" lIns="82953" tIns="41476" rIns="82953" bIns="41476" rtlCol="0" anchor="ctr">
                <a:no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1270" b="1" dirty="0">
                    <a:solidFill>
                      <a:srgbClr val="002060"/>
                    </a:solidFill>
                    <a:latin typeface="Mont Bold" panose="00000900000000000000" pitchFamily="50" charset="0"/>
                    <a:cs typeface="Arial Black" panose="020B0604020202020204" pitchFamily="34" charset="0"/>
                  </a:rPr>
                  <a:t>КОМПЕТЕНЦИИ</a:t>
                </a:r>
              </a:p>
            </p:txBody>
          </p:sp>
          <p:sp>
            <p:nvSpPr>
              <p:cNvPr id="75" name="Text Placeholder 1">
                <a:extLst>
                  <a:ext uri="{FF2B5EF4-FFF2-40B4-BE49-F238E27FC236}">
                    <a16:creationId xmlns:a16="http://schemas.microsoft.com/office/drawing/2014/main" id="{5D634927-FD76-1E45-9960-579DD5A9DDD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35008" y="2270303"/>
                <a:ext cx="1076470" cy="215184"/>
              </a:xfrm>
              <a:prstGeom prst="rect">
                <a:avLst/>
              </a:prstGeom>
              <a:noFill/>
            </p:spPr>
            <p:txBody>
              <a:bodyPr vert="horz" lIns="82953" tIns="41476" rIns="82953" bIns="41476" rtlCol="0" anchor="ctr">
                <a:no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1270" b="1" dirty="0">
                    <a:solidFill>
                      <a:srgbClr val="002060"/>
                    </a:solidFill>
                    <a:latin typeface="Mont Bold" panose="00000900000000000000" pitchFamily="50" charset="0"/>
                    <a:cs typeface="Arial Black" panose="020B0604020202020204" pitchFamily="34" charset="0"/>
                  </a:rPr>
                  <a:t>РАЗВИТИЕ</a:t>
                </a:r>
              </a:p>
            </p:txBody>
          </p:sp>
          <p:sp>
            <p:nvSpPr>
              <p:cNvPr id="76" name="Овал 75">
                <a:extLst>
                  <a:ext uri="{FF2B5EF4-FFF2-40B4-BE49-F238E27FC236}">
                    <a16:creationId xmlns:a16="http://schemas.microsoft.com/office/drawing/2014/main" id="{AC03EB92-6752-7849-AF55-1B1D2055467F}"/>
                  </a:ext>
                </a:extLst>
              </p:cNvPr>
              <p:cNvSpPr/>
              <p:nvPr/>
            </p:nvSpPr>
            <p:spPr>
              <a:xfrm>
                <a:off x="1364642" y="1408897"/>
                <a:ext cx="152400" cy="152400"/>
              </a:xfrm>
              <a:prstGeom prst="ellipse">
                <a:avLst/>
              </a:prstGeom>
              <a:solidFill>
                <a:srgbClr val="E80A0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002060"/>
                  </a:solidFill>
                </a:endParaRPr>
              </a:p>
            </p:txBody>
          </p:sp>
          <p:sp>
            <p:nvSpPr>
              <p:cNvPr id="80" name="Овал 79">
                <a:extLst>
                  <a:ext uri="{FF2B5EF4-FFF2-40B4-BE49-F238E27FC236}">
                    <a16:creationId xmlns:a16="http://schemas.microsoft.com/office/drawing/2014/main" id="{48D97C46-7EAC-5D41-A95E-A68B35422A76}"/>
                  </a:ext>
                </a:extLst>
              </p:cNvPr>
              <p:cNvSpPr/>
              <p:nvPr/>
            </p:nvSpPr>
            <p:spPr>
              <a:xfrm>
                <a:off x="1364642" y="1857750"/>
                <a:ext cx="152400" cy="152400"/>
              </a:xfrm>
              <a:prstGeom prst="ellipse">
                <a:avLst/>
              </a:prstGeom>
              <a:solidFill>
                <a:srgbClr val="E80A0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002060"/>
                  </a:solidFill>
                </a:endParaRPr>
              </a:p>
            </p:txBody>
          </p:sp>
          <p:sp>
            <p:nvSpPr>
              <p:cNvPr id="81" name="Овал 80">
                <a:extLst>
                  <a:ext uri="{FF2B5EF4-FFF2-40B4-BE49-F238E27FC236}">
                    <a16:creationId xmlns:a16="http://schemas.microsoft.com/office/drawing/2014/main" id="{843108EF-AF1E-D646-8002-ADA614494DAC}"/>
                  </a:ext>
                </a:extLst>
              </p:cNvPr>
              <p:cNvSpPr/>
              <p:nvPr/>
            </p:nvSpPr>
            <p:spPr>
              <a:xfrm>
                <a:off x="1364642" y="2296932"/>
                <a:ext cx="152400" cy="152400"/>
              </a:xfrm>
              <a:prstGeom prst="ellipse">
                <a:avLst/>
              </a:prstGeom>
              <a:solidFill>
                <a:srgbClr val="E80A0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002060"/>
                  </a:solidFill>
                </a:endParaRPr>
              </a:p>
            </p:txBody>
          </p:sp>
          <p:sp>
            <p:nvSpPr>
              <p:cNvPr id="82" name="Text Placeholder 1">
                <a:extLst>
                  <a:ext uri="{FF2B5EF4-FFF2-40B4-BE49-F238E27FC236}">
                    <a16:creationId xmlns:a16="http://schemas.microsoft.com/office/drawing/2014/main" id="{5D193FDE-7D10-C343-ADD0-B0F2D90DD31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53116" y="1396197"/>
                <a:ext cx="1725126" cy="215184"/>
              </a:xfrm>
              <a:prstGeom prst="rect">
                <a:avLst/>
              </a:prstGeom>
              <a:noFill/>
            </p:spPr>
            <p:txBody>
              <a:bodyPr vert="horz" lIns="82953" tIns="41476" rIns="82953" bIns="41476" rtlCol="0" anchor="ctr">
                <a:no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1270" b="1" dirty="0">
                    <a:solidFill>
                      <a:srgbClr val="002060"/>
                    </a:solidFill>
                    <a:latin typeface="Mont Bold" panose="00000900000000000000" pitchFamily="50" charset="0"/>
                    <a:cs typeface="Arial Black" panose="020B0604020202020204" pitchFamily="34" charset="0"/>
                  </a:rPr>
                  <a:t>ПОДРАЗДЕЛЕНИЕ</a:t>
                </a:r>
              </a:p>
            </p:txBody>
          </p:sp>
          <p:sp>
            <p:nvSpPr>
              <p:cNvPr id="83" name="Text Placeholder 1">
                <a:extLst>
                  <a:ext uri="{FF2B5EF4-FFF2-40B4-BE49-F238E27FC236}">
                    <a16:creationId xmlns:a16="http://schemas.microsoft.com/office/drawing/2014/main" id="{1E20F40E-E785-084A-B502-D6EC3B94A5B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51528" y="1396197"/>
                <a:ext cx="834067" cy="215184"/>
              </a:xfrm>
              <a:prstGeom prst="rect">
                <a:avLst/>
              </a:prstGeom>
              <a:noFill/>
            </p:spPr>
            <p:txBody>
              <a:bodyPr vert="horz" lIns="82953" tIns="41476" rIns="82953" bIns="41476" rtlCol="0" anchor="ctr">
                <a:no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1270" b="1" dirty="0">
                    <a:solidFill>
                      <a:srgbClr val="002060"/>
                    </a:solidFill>
                    <a:latin typeface="Mont Bold" panose="00000900000000000000" pitchFamily="50" charset="0"/>
                    <a:cs typeface="Arial Black" panose="020B0604020202020204" pitchFamily="34" charset="0"/>
                  </a:rPr>
                  <a:t>БИЗНЕС</a:t>
                </a:r>
              </a:p>
            </p:txBody>
          </p:sp>
          <p:sp>
            <p:nvSpPr>
              <p:cNvPr id="84" name="Text Placeholder 1">
                <a:extLst>
                  <a:ext uri="{FF2B5EF4-FFF2-40B4-BE49-F238E27FC236}">
                    <a16:creationId xmlns:a16="http://schemas.microsoft.com/office/drawing/2014/main" id="{909F6330-4720-2746-A022-38024D3862F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412473" y="1391792"/>
                <a:ext cx="1173285" cy="215184"/>
              </a:xfrm>
              <a:prstGeom prst="rect">
                <a:avLst/>
              </a:prstGeom>
              <a:noFill/>
            </p:spPr>
            <p:txBody>
              <a:bodyPr vert="horz" lIns="82953" tIns="41476" rIns="82953" bIns="41476" rtlCol="0" anchor="ctr">
                <a:no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1270" b="1" dirty="0">
                    <a:solidFill>
                      <a:srgbClr val="002060"/>
                    </a:solidFill>
                    <a:latin typeface="Mont Bold" panose="00000900000000000000" pitchFamily="50" charset="0"/>
                    <a:cs typeface="Arial Black" panose="020B0604020202020204" pitchFamily="34" charset="0"/>
                  </a:rPr>
                  <a:t>КОМПАНИЯ</a:t>
                </a:r>
              </a:p>
            </p:txBody>
          </p:sp>
          <p:sp>
            <p:nvSpPr>
              <p:cNvPr id="85" name="Text Placeholder 1">
                <a:extLst>
                  <a:ext uri="{FF2B5EF4-FFF2-40B4-BE49-F238E27FC236}">
                    <a16:creationId xmlns:a16="http://schemas.microsoft.com/office/drawing/2014/main" id="{9BCFDA22-0180-9149-B6B1-37D8321C1E9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53116" y="1837228"/>
                <a:ext cx="1117705" cy="215184"/>
              </a:xfrm>
              <a:prstGeom prst="rect">
                <a:avLst/>
              </a:prstGeom>
              <a:noFill/>
            </p:spPr>
            <p:txBody>
              <a:bodyPr vert="horz" lIns="82953" tIns="41476" rIns="82953" bIns="41476" rtlCol="0" anchor="ctr">
                <a:no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1270" b="1" dirty="0">
                    <a:solidFill>
                      <a:srgbClr val="002060"/>
                    </a:solidFill>
                    <a:latin typeface="Mont Bold" panose="00000900000000000000" pitchFamily="50" charset="0"/>
                    <a:cs typeface="Arial Black" panose="020B0604020202020204" pitchFamily="34" charset="0"/>
                  </a:rPr>
                  <a:t>ПРОЦЕССЫ</a:t>
                </a:r>
              </a:p>
            </p:txBody>
          </p:sp>
          <p:sp>
            <p:nvSpPr>
              <p:cNvPr id="87" name="Text Placeholder 1">
                <a:extLst>
                  <a:ext uri="{FF2B5EF4-FFF2-40B4-BE49-F238E27FC236}">
                    <a16:creationId xmlns:a16="http://schemas.microsoft.com/office/drawing/2014/main" id="{5DF82148-5AAD-384E-85C2-40D25A8DD0A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53116" y="2270303"/>
                <a:ext cx="1725126" cy="215184"/>
              </a:xfrm>
              <a:prstGeom prst="rect">
                <a:avLst/>
              </a:prstGeom>
              <a:noFill/>
            </p:spPr>
            <p:txBody>
              <a:bodyPr vert="horz" lIns="82953" tIns="41476" rIns="82953" bIns="41476" rtlCol="0" anchor="ctr">
                <a:no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1270" b="1" dirty="0">
                    <a:solidFill>
                      <a:srgbClr val="002060"/>
                    </a:solidFill>
                    <a:latin typeface="Mont Bold" panose="00000900000000000000" pitchFamily="50" charset="0"/>
                    <a:cs typeface="Arial Black" panose="020B0604020202020204" pitchFamily="34" charset="0"/>
                  </a:rPr>
                  <a:t>ЭФФЕКТИВНОСТЬ</a:t>
                </a:r>
              </a:p>
            </p:txBody>
          </p:sp>
          <p:sp>
            <p:nvSpPr>
              <p:cNvPr id="88" name="Text Placeholder 1">
                <a:extLst>
                  <a:ext uri="{FF2B5EF4-FFF2-40B4-BE49-F238E27FC236}">
                    <a16:creationId xmlns:a16="http://schemas.microsoft.com/office/drawing/2014/main" id="{4A2AED9B-A9AD-1B4F-A9FF-13C17C3A432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51528" y="1837228"/>
                <a:ext cx="1298887" cy="215184"/>
              </a:xfrm>
              <a:prstGeom prst="rect">
                <a:avLst/>
              </a:prstGeom>
              <a:noFill/>
            </p:spPr>
            <p:txBody>
              <a:bodyPr vert="horz" lIns="82953" tIns="41476" rIns="82953" bIns="41476" rtlCol="0" anchor="ctr">
                <a:no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1270" b="1" dirty="0">
                    <a:solidFill>
                      <a:srgbClr val="002060"/>
                    </a:solidFill>
                    <a:latin typeface="Mont Bold" panose="00000900000000000000" pitchFamily="50" charset="0"/>
                    <a:cs typeface="Arial Black" panose="020B0604020202020204" pitchFamily="34" charset="0"/>
                  </a:rPr>
                  <a:t>ЦИФРОВЫЕ</a:t>
                </a:r>
              </a:p>
              <a:p>
                <a:r>
                  <a:rPr lang="ru-RU" sz="1270" b="1" dirty="0">
                    <a:solidFill>
                      <a:srgbClr val="002060"/>
                    </a:solidFill>
                    <a:latin typeface="Mont Bold" panose="00000900000000000000" pitchFamily="50" charset="0"/>
                    <a:cs typeface="Arial Black" panose="020B0604020202020204" pitchFamily="34" charset="0"/>
                  </a:rPr>
                  <a:t>ИННОВАЦИИ</a:t>
                </a:r>
              </a:p>
            </p:txBody>
          </p:sp>
          <p:sp>
            <p:nvSpPr>
              <p:cNvPr id="89" name="Text Placeholder 1">
                <a:extLst>
                  <a:ext uri="{FF2B5EF4-FFF2-40B4-BE49-F238E27FC236}">
                    <a16:creationId xmlns:a16="http://schemas.microsoft.com/office/drawing/2014/main" id="{7A128150-7DAA-074E-865B-16F8371F209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51528" y="2270303"/>
                <a:ext cx="1771327" cy="215184"/>
              </a:xfrm>
              <a:prstGeom prst="rect">
                <a:avLst/>
              </a:prstGeom>
              <a:noFill/>
            </p:spPr>
            <p:txBody>
              <a:bodyPr vert="horz" lIns="82953" tIns="41476" rIns="82953" bIns="41476" rtlCol="0" anchor="ctr">
                <a:no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1270" b="1" dirty="0">
                    <a:solidFill>
                      <a:srgbClr val="002060"/>
                    </a:solidFill>
                    <a:latin typeface="Mont Bold" panose="00000900000000000000" pitchFamily="50" charset="0"/>
                    <a:cs typeface="Arial Black" panose="020B0604020202020204" pitchFamily="34" charset="0"/>
                  </a:rPr>
                  <a:t>ТРАНСФОРМАЦИЯ</a:t>
                </a:r>
              </a:p>
            </p:txBody>
          </p:sp>
          <p:sp>
            <p:nvSpPr>
              <p:cNvPr id="90" name="Text Placeholder 1">
                <a:extLst>
                  <a:ext uri="{FF2B5EF4-FFF2-40B4-BE49-F238E27FC236}">
                    <a16:creationId xmlns:a16="http://schemas.microsoft.com/office/drawing/2014/main" id="{2FD31351-A183-0248-834D-72B1BFFEEBB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412473" y="1832823"/>
                <a:ext cx="1112325" cy="215184"/>
              </a:xfrm>
              <a:prstGeom prst="rect">
                <a:avLst/>
              </a:prstGeom>
              <a:noFill/>
            </p:spPr>
            <p:txBody>
              <a:bodyPr vert="horz" lIns="82953" tIns="41476" rIns="82953" bIns="41476" rtlCol="0" anchor="ctr">
                <a:no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1270" b="1" dirty="0">
                    <a:solidFill>
                      <a:srgbClr val="002060"/>
                    </a:solidFill>
                    <a:latin typeface="Mont Bold" panose="00000900000000000000" pitchFamily="50" charset="0"/>
                    <a:cs typeface="Arial Black" panose="020B0604020202020204" pitchFamily="34" charset="0"/>
                  </a:rPr>
                  <a:t>СТРАТЕГИЯ</a:t>
                </a:r>
              </a:p>
            </p:txBody>
          </p:sp>
          <p:sp>
            <p:nvSpPr>
              <p:cNvPr id="91" name="Text Placeholder 1">
                <a:extLst>
                  <a:ext uri="{FF2B5EF4-FFF2-40B4-BE49-F238E27FC236}">
                    <a16:creationId xmlns:a16="http://schemas.microsoft.com/office/drawing/2014/main" id="{6A974A2E-AE46-FA48-BA3E-CC5A6E59073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412473" y="2265898"/>
                <a:ext cx="1249485" cy="215184"/>
              </a:xfrm>
              <a:prstGeom prst="rect">
                <a:avLst/>
              </a:prstGeom>
              <a:noFill/>
            </p:spPr>
            <p:txBody>
              <a:bodyPr vert="horz" lIns="82953" tIns="41476" rIns="82953" bIns="41476" rtlCol="0" anchor="ctr">
                <a:no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1270" b="1" dirty="0">
                    <a:solidFill>
                      <a:srgbClr val="002060"/>
                    </a:solidFill>
                    <a:latin typeface="Mont Bold" panose="00000900000000000000" pitchFamily="50" charset="0"/>
                    <a:cs typeface="Arial Black" panose="020B0604020202020204" pitchFamily="34" charset="0"/>
                  </a:rPr>
                  <a:t>ЛИДЕРСТВО</a:t>
                </a:r>
              </a:p>
            </p:txBody>
          </p:sp>
          <p:sp>
            <p:nvSpPr>
              <p:cNvPr id="92" name="Овал 91">
                <a:extLst>
                  <a:ext uri="{FF2B5EF4-FFF2-40B4-BE49-F238E27FC236}">
                    <a16:creationId xmlns:a16="http://schemas.microsoft.com/office/drawing/2014/main" id="{B2C6A05E-A209-FC4C-8075-D92041F82486}"/>
                  </a:ext>
                </a:extLst>
              </p:cNvPr>
              <p:cNvSpPr/>
              <p:nvPr/>
            </p:nvSpPr>
            <p:spPr>
              <a:xfrm>
                <a:off x="3870547" y="1408897"/>
                <a:ext cx="152400" cy="152400"/>
              </a:xfrm>
              <a:prstGeom prst="ellipse">
                <a:avLst/>
              </a:prstGeom>
              <a:solidFill>
                <a:srgbClr val="0086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002060"/>
                  </a:solidFill>
                </a:endParaRPr>
              </a:p>
            </p:txBody>
          </p:sp>
          <p:sp>
            <p:nvSpPr>
              <p:cNvPr id="94" name="Овал 93">
                <a:extLst>
                  <a:ext uri="{FF2B5EF4-FFF2-40B4-BE49-F238E27FC236}">
                    <a16:creationId xmlns:a16="http://schemas.microsoft.com/office/drawing/2014/main" id="{9119CEC8-1C10-254D-8E5A-E90A66AAA077}"/>
                  </a:ext>
                </a:extLst>
              </p:cNvPr>
              <p:cNvSpPr/>
              <p:nvPr/>
            </p:nvSpPr>
            <p:spPr>
              <a:xfrm>
                <a:off x="3870547" y="1857750"/>
                <a:ext cx="152400" cy="152400"/>
              </a:xfrm>
              <a:prstGeom prst="ellipse">
                <a:avLst/>
              </a:prstGeom>
              <a:solidFill>
                <a:srgbClr val="0086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002060"/>
                  </a:solidFill>
                </a:endParaRPr>
              </a:p>
            </p:txBody>
          </p:sp>
          <p:sp>
            <p:nvSpPr>
              <p:cNvPr id="95" name="Овал 94">
                <a:extLst>
                  <a:ext uri="{FF2B5EF4-FFF2-40B4-BE49-F238E27FC236}">
                    <a16:creationId xmlns:a16="http://schemas.microsoft.com/office/drawing/2014/main" id="{3BD74EE1-FA09-5044-8D68-39B5177ADF0E}"/>
                  </a:ext>
                </a:extLst>
              </p:cNvPr>
              <p:cNvSpPr/>
              <p:nvPr/>
            </p:nvSpPr>
            <p:spPr>
              <a:xfrm>
                <a:off x="3870547" y="2296932"/>
                <a:ext cx="152400" cy="152400"/>
              </a:xfrm>
              <a:prstGeom prst="ellipse">
                <a:avLst/>
              </a:prstGeom>
              <a:solidFill>
                <a:srgbClr val="0086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002060"/>
                  </a:solidFill>
                </a:endParaRPr>
              </a:p>
            </p:txBody>
          </p:sp>
          <p:sp>
            <p:nvSpPr>
              <p:cNvPr id="97" name="Овал 96">
                <a:extLst>
                  <a:ext uri="{FF2B5EF4-FFF2-40B4-BE49-F238E27FC236}">
                    <a16:creationId xmlns:a16="http://schemas.microsoft.com/office/drawing/2014/main" id="{8742A792-58FA-3E46-872A-3C13BB7E02A3}"/>
                  </a:ext>
                </a:extLst>
              </p:cNvPr>
              <p:cNvSpPr/>
              <p:nvPr/>
            </p:nvSpPr>
            <p:spPr>
              <a:xfrm>
                <a:off x="6490749" y="1408897"/>
                <a:ext cx="152400" cy="152400"/>
              </a:xfrm>
              <a:prstGeom prst="ellipse">
                <a:avLst/>
              </a:prstGeom>
              <a:solidFill>
                <a:srgbClr val="AF00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002060"/>
                  </a:solidFill>
                </a:endParaRPr>
              </a:p>
            </p:txBody>
          </p:sp>
          <p:sp>
            <p:nvSpPr>
              <p:cNvPr id="98" name="Овал 97">
                <a:extLst>
                  <a:ext uri="{FF2B5EF4-FFF2-40B4-BE49-F238E27FC236}">
                    <a16:creationId xmlns:a16="http://schemas.microsoft.com/office/drawing/2014/main" id="{55836933-7FEA-974A-975D-5BA606FAE8B5}"/>
                  </a:ext>
                </a:extLst>
              </p:cNvPr>
              <p:cNvSpPr/>
              <p:nvPr/>
            </p:nvSpPr>
            <p:spPr>
              <a:xfrm>
                <a:off x="6490749" y="1857750"/>
                <a:ext cx="152400" cy="152400"/>
              </a:xfrm>
              <a:prstGeom prst="ellipse">
                <a:avLst/>
              </a:prstGeom>
              <a:solidFill>
                <a:srgbClr val="AF00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002060"/>
                  </a:solidFill>
                </a:endParaRPr>
              </a:p>
            </p:txBody>
          </p:sp>
          <p:sp>
            <p:nvSpPr>
              <p:cNvPr id="99" name="Овал 98">
                <a:extLst>
                  <a:ext uri="{FF2B5EF4-FFF2-40B4-BE49-F238E27FC236}">
                    <a16:creationId xmlns:a16="http://schemas.microsoft.com/office/drawing/2014/main" id="{EF86F6FD-3C8B-1F4D-8154-E8BE3D17C5F7}"/>
                  </a:ext>
                </a:extLst>
              </p:cNvPr>
              <p:cNvSpPr/>
              <p:nvPr/>
            </p:nvSpPr>
            <p:spPr>
              <a:xfrm>
                <a:off x="6490749" y="2296932"/>
                <a:ext cx="152400" cy="152400"/>
              </a:xfrm>
              <a:prstGeom prst="ellipse">
                <a:avLst/>
              </a:prstGeom>
              <a:solidFill>
                <a:srgbClr val="AF00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002060"/>
                  </a:solidFill>
                </a:endParaRPr>
              </a:p>
            </p:txBody>
          </p:sp>
          <p:sp>
            <p:nvSpPr>
              <p:cNvPr id="100" name="Овал 99">
                <a:extLst>
                  <a:ext uri="{FF2B5EF4-FFF2-40B4-BE49-F238E27FC236}">
                    <a16:creationId xmlns:a16="http://schemas.microsoft.com/office/drawing/2014/main" id="{F5A5DE05-A0FA-8244-8D8B-BE02206CB319}"/>
                  </a:ext>
                </a:extLst>
              </p:cNvPr>
              <p:cNvSpPr/>
              <p:nvPr/>
            </p:nvSpPr>
            <p:spPr>
              <a:xfrm>
                <a:off x="9109912" y="1404492"/>
                <a:ext cx="152400" cy="152400"/>
              </a:xfrm>
              <a:prstGeom prst="ellipse">
                <a:avLst/>
              </a:prstGeom>
              <a:solidFill>
                <a:srgbClr val="41B9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002060"/>
                  </a:solidFill>
                </a:endParaRPr>
              </a:p>
            </p:txBody>
          </p:sp>
          <p:sp>
            <p:nvSpPr>
              <p:cNvPr id="101" name="Овал 100">
                <a:extLst>
                  <a:ext uri="{FF2B5EF4-FFF2-40B4-BE49-F238E27FC236}">
                    <a16:creationId xmlns:a16="http://schemas.microsoft.com/office/drawing/2014/main" id="{62DA41DF-BBFA-384E-9C44-623510993314}"/>
                  </a:ext>
                </a:extLst>
              </p:cNvPr>
              <p:cNvSpPr/>
              <p:nvPr/>
            </p:nvSpPr>
            <p:spPr>
              <a:xfrm>
                <a:off x="9109912" y="1853345"/>
                <a:ext cx="152400" cy="152400"/>
              </a:xfrm>
              <a:prstGeom prst="ellipse">
                <a:avLst/>
              </a:prstGeom>
              <a:solidFill>
                <a:srgbClr val="41B9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002060"/>
                  </a:solidFill>
                </a:endParaRPr>
              </a:p>
            </p:txBody>
          </p:sp>
          <p:sp>
            <p:nvSpPr>
              <p:cNvPr id="102" name="Овал 101">
                <a:extLst>
                  <a:ext uri="{FF2B5EF4-FFF2-40B4-BE49-F238E27FC236}">
                    <a16:creationId xmlns:a16="http://schemas.microsoft.com/office/drawing/2014/main" id="{289B2EC9-5625-8446-A4D8-7365B2348FFC}"/>
                  </a:ext>
                </a:extLst>
              </p:cNvPr>
              <p:cNvSpPr/>
              <p:nvPr/>
            </p:nvSpPr>
            <p:spPr>
              <a:xfrm>
                <a:off x="9109912" y="2292527"/>
                <a:ext cx="152400" cy="152400"/>
              </a:xfrm>
              <a:prstGeom prst="ellipse">
                <a:avLst/>
              </a:prstGeom>
              <a:solidFill>
                <a:srgbClr val="41B9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002060"/>
                  </a:solidFill>
                </a:endParaRPr>
              </a:p>
            </p:txBody>
          </p:sp>
        </p:grpSp>
      </p:grpSp>
      <p:sp>
        <p:nvSpPr>
          <p:cNvPr id="103" name="Text Placeholder 1">
            <a:extLst>
              <a:ext uri="{FF2B5EF4-FFF2-40B4-BE49-F238E27FC236}">
                <a16:creationId xmlns:a16="http://schemas.microsoft.com/office/drawing/2014/main" id="{B16E83CC-3006-0B44-A267-3219C4B9C408}"/>
              </a:ext>
            </a:extLst>
          </p:cNvPr>
          <p:cNvSpPr txBox="1">
            <a:spLocks/>
          </p:cNvSpPr>
          <p:nvPr/>
        </p:nvSpPr>
        <p:spPr>
          <a:xfrm>
            <a:off x="872584" y="1396197"/>
            <a:ext cx="1499313" cy="215184"/>
          </a:xfrm>
          <a:prstGeom prst="rect">
            <a:avLst/>
          </a:prstGeom>
          <a:noFill/>
        </p:spPr>
        <p:txBody>
          <a:bodyPr vert="horz" lIns="82953" tIns="41476" rIns="82953" bIns="41476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70" b="1" dirty="0">
                <a:solidFill>
                  <a:srgbClr val="002060"/>
                </a:solidFill>
                <a:latin typeface="Mont Bold" panose="00000900000000000000" pitchFamily="50" charset="0"/>
                <a:cs typeface="Arial Black" panose="020B0604020202020204" pitchFamily="34" charset="0"/>
              </a:rPr>
              <a:t>МАСШТАБ</a:t>
            </a:r>
          </a:p>
        </p:txBody>
      </p:sp>
      <p:sp>
        <p:nvSpPr>
          <p:cNvPr id="104" name="Text Placeholder 1">
            <a:extLst>
              <a:ext uri="{FF2B5EF4-FFF2-40B4-BE49-F238E27FC236}">
                <a16:creationId xmlns:a16="http://schemas.microsoft.com/office/drawing/2014/main" id="{BB556408-9FE3-A346-9AED-0A9A9A7A2308}"/>
              </a:ext>
            </a:extLst>
          </p:cNvPr>
          <p:cNvSpPr txBox="1">
            <a:spLocks/>
          </p:cNvSpPr>
          <p:nvPr/>
        </p:nvSpPr>
        <p:spPr>
          <a:xfrm>
            <a:off x="872584" y="1837228"/>
            <a:ext cx="1499313" cy="215184"/>
          </a:xfrm>
          <a:prstGeom prst="rect">
            <a:avLst/>
          </a:prstGeom>
          <a:noFill/>
        </p:spPr>
        <p:txBody>
          <a:bodyPr vert="horz" lIns="82953" tIns="41476" rIns="82953" bIns="41476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70" b="1" dirty="0">
                <a:solidFill>
                  <a:srgbClr val="002060"/>
                </a:solidFill>
                <a:latin typeface="Mont Bold" panose="00000900000000000000" pitchFamily="50" charset="0"/>
                <a:cs typeface="Arial Black" panose="020B0604020202020204" pitchFamily="34" charset="0"/>
              </a:rPr>
              <a:t>ФОКУС</a:t>
            </a:r>
          </a:p>
        </p:txBody>
      </p:sp>
      <p:sp>
        <p:nvSpPr>
          <p:cNvPr id="105" name="Text Placeholder 1">
            <a:extLst>
              <a:ext uri="{FF2B5EF4-FFF2-40B4-BE49-F238E27FC236}">
                <a16:creationId xmlns:a16="http://schemas.microsoft.com/office/drawing/2014/main" id="{0F504F1A-F60C-A740-B4A2-4DBD1AD60BEA}"/>
              </a:ext>
            </a:extLst>
          </p:cNvPr>
          <p:cNvSpPr txBox="1">
            <a:spLocks/>
          </p:cNvSpPr>
          <p:nvPr/>
        </p:nvSpPr>
        <p:spPr>
          <a:xfrm>
            <a:off x="872585" y="2270303"/>
            <a:ext cx="1076470" cy="215184"/>
          </a:xfrm>
          <a:prstGeom prst="rect">
            <a:avLst/>
          </a:prstGeom>
          <a:noFill/>
        </p:spPr>
        <p:txBody>
          <a:bodyPr vert="horz" lIns="82953" tIns="41476" rIns="82953" bIns="41476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70" b="1" dirty="0">
                <a:solidFill>
                  <a:srgbClr val="002060"/>
                </a:solidFill>
                <a:latin typeface="Mont Bold" panose="00000900000000000000" pitchFamily="50" charset="0"/>
                <a:cs typeface="Arial Black" panose="020B0604020202020204" pitchFamily="34" charset="0"/>
              </a:rPr>
              <a:t>ЦЕЛЬ</a:t>
            </a:r>
          </a:p>
        </p:txBody>
      </p:sp>
      <p:grpSp>
        <p:nvGrpSpPr>
          <p:cNvPr id="107" name="Группа 106">
            <a:extLst>
              <a:ext uri="{FF2B5EF4-FFF2-40B4-BE49-F238E27FC236}">
                <a16:creationId xmlns:a16="http://schemas.microsoft.com/office/drawing/2014/main" id="{7241E448-A997-2946-AD9D-82DBB66630E3}"/>
              </a:ext>
            </a:extLst>
          </p:cNvPr>
          <p:cNvGrpSpPr/>
          <p:nvPr/>
        </p:nvGrpSpPr>
        <p:grpSpPr>
          <a:xfrm flipH="1">
            <a:off x="1490807" y="1475266"/>
            <a:ext cx="513981" cy="886933"/>
            <a:chOff x="1216254" y="1475267"/>
            <a:chExt cx="20459676" cy="861710"/>
          </a:xfrm>
        </p:grpSpPr>
        <p:cxnSp>
          <p:nvCxnSpPr>
            <p:cNvPr id="108" name="Прямая соединительная линия 107">
              <a:extLst>
                <a:ext uri="{FF2B5EF4-FFF2-40B4-BE49-F238E27FC236}">
                  <a16:creationId xmlns:a16="http://schemas.microsoft.com/office/drawing/2014/main" id="{55B8262A-BB3B-C545-A42C-8F961B2D5ACC}"/>
                </a:ext>
              </a:extLst>
            </p:cNvPr>
            <p:cNvCxnSpPr/>
            <p:nvPr/>
          </p:nvCxnSpPr>
          <p:spPr>
            <a:xfrm>
              <a:off x="1216294" y="1475267"/>
              <a:ext cx="5459791" cy="0"/>
            </a:xfrm>
            <a:prstGeom prst="line">
              <a:avLst/>
            </a:prstGeom>
            <a:ln>
              <a:solidFill>
                <a:srgbClr val="00206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Прямая соединительная линия 108">
              <a:extLst>
                <a:ext uri="{FF2B5EF4-FFF2-40B4-BE49-F238E27FC236}">
                  <a16:creationId xmlns:a16="http://schemas.microsoft.com/office/drawing/2014/main" id="{E233A723-7F4D-0D4C-A9B2-90848935D71F}"/>
                </a:ext>
              </a:extLst>
            </p:cNvPr>
            <p:cNvCxnSpPr/>
            <p:nvPr/>
          </p:nvCxnSpPr>
          <p:spPr>
            <a:xfrm>
              <a:off x="1216254" y="1911570"/>
              <a:ext cx="12307826" cy="0"/>
            </a:xfrm>
            <a:prstGeom prst="line">
              <a:avLst/>
            </a:prstGeom>
            <a:ln>
              <a:solidFill>
                <a:srgbClr val="00206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Прямая соединительная линия 109">
              <a:extLst>
                <a:ext uri="{FF2B5EF4-FFF2-40B4-BE49-F238E27FC236}">
                  <a16:creationId xmlns:a16="http://schemas.microsoft.com/office/drawing/2014/main" id="{68E6E49C-A561-1343-904A-7E658D18899A}"/>
                </a:ext>
              </a:extLst>
            </p:cNvPr>
            <p:cNvCxnSpPr/>
            <p:nvPr/>
          </p:nvCxnSpPr>
          <p:spPr>
            <a:xfrm>
              <a:off x="1216254" y="2336977"/>
              <a:ext cx="20459676" cy="0"/>
            </a:xfrm>
            <a:prstGeom prst="line">
              <a:avLst/>
            </a:prstGeom>
            <a:ln>
              <a:solidFill>
                <a:srgbClr val="00206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id="{DA227269-644E-4C48-977A-8214DABFA062}"/>
              </a:ext>
            </a:extLst>
          </p:cNvPr>
          <p:cNvGrpSpPr/>
          <p:nvPr/>
        </p:nvGrpSpPr>
        <p:grpSpPr>
          <a:xfrm flipH="1">
            <a:off x="4183264" y="1475266"/>
            <a:ext cx="414382" cy="894553"/>
            <a:chOff x="1216294" y="1475267"/>
            <a:chExt cx="5459791" cy="861710"/>
          </a:xfrm>
        </p:grpSpPr>
        <p:cxnSp>
          <p:nvCxnSpPr>
            <p:cNvPr id="112" name="Прямая соединительная линия 111">
              <a:extLst>
                <a:ext uri="{FF2B5EF4-FFF2-40B4-BE49-F238E27FC236}">
                  <a16:creationId xmlns:a16="http://schemas.microsoft.com/office/drawing/2014/main" id="{241BD289-09A0-EC45-AB69-6096AA9DC90D}"/>
                </a:ext>
              </a:extLst>
            </p:cNvPr>
            <p:cNvCxnSpPr/>
            <p:nvPr/>
          </p:nvCxnSpPr>
          <p:spPr>
            <a:xfrm>
              <a:off x="1216294" y="1475267"/>
              <a:ext cx="5459791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Прямая соединительная линия 112">
              <a:extLst>
                <a:ext uri="{FF2B5EF4-FFF2-40B4-BE49-F238E27FC236}">
                  <a16:creationId xmlns:a16="http://schemas.microsoft.com/office/drawing/2014/main" id="{D356F0D7-233E-1048-ABB9-1A3062357355}"/>
                </a:ext>
              </a:extLst>
            </p:cNvPr>
            <p:cNvCxnSpPr/>
            <p:nvPr/>
          </p:nvCxnSpPr>
          <p:spPr>
            <a:xfrm>
              <a:off x="1216294" y="1911570"/>
              <a:ext cx="5459791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Прямая соединительная линия 113">
              <a:extLst>
                <a:ext uri="{FF2B5EF4-FFF2-40B4-BE49-F238E27FC236}">
                  <a16:creationId xmlns:a16="http://schemas.microsoft.com/office/drawing/2014/main" id="{15939E18-8785-BE42-A83A-BAB617192F41}"/>
                </a:ext>
              </a:extLst>
            </p:cNvPr>
            <p:cNvCxnSpPr/>
            <p:nvPr/>
          </p:nvCxnSpPr>
          <p:spPr>
            <a:xfrm>
              <a:off x="1216294" y="2336977"/>
              <a:ext cx="5459791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A3573A90-6713-2F43-A4DC-349610722583}"/>
              </a:ext>
            </a:extLst>
          </p:cNvPr>
          <p:cNvGrpSpPr/>
          <p:nvPr/>
        </p:nvGrpSpPr>
        <p:grpSpPr>
          <a:xfrm flipH="1">
            <a:off x="6758883" y="1475266"/>
            <a:ext cx="414382" cy="894553"/>
            <a:chOff x="1216294" y="1475267"/>
            <a:chExt cx="5459791" cy="861710"/>
          </a:xfrm>
        </p:grpSpPr>
        <p:cxnSp>
          <p:nvCxnSpPr>
            <p:cNvPr id="116" name="Прямая соединительная линия 115">
              <a:extLst>
                <a:ext uri="{FF2B5EF4-FFF2-40B4-BE49-F238E27FC236}">
                  <a16:creationId xmlns:a16="http://schemas.microsoft.com/office/drawing/2014/main" id="{0D31A099-89DD-F84D-B097-758F71CEFD65}"/>
                </a:ext>
              </a:extLst>
            </p:cNvPr>
            <p:cNvCxnSpPr/>
            <p:nvPr/>
          </p:nvCxnSpPr>
          <p:spPr>
            <a:xfrm>
              <a:off x="1216294" y="1475267"/>
              <a:ext cx="5459791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Прямая соединительная линия 117">
              <a:extLst>
                <a:ext uri="{FF2B5EF4-FFF2-40B4-BE49-F238E27FC236}">
                  <a16:creationId xmlns:a16="http://schemas.microsoft.com/office/drawing/2014/main" id="{0BE56614-43AD-1643-86CE-E669557ACD48}"/>
                </a:ext>
              </a:extLst>
            </p:cNvPr>
            <p:cNvCxnSpPr/>
            <p:nvPr/>
          </p:nvCxnSpPr>
          <p:spPr>
            <a:xfrm>
              <a:off x="1216294" y="1911570"/>
              <a:ext cx="5459791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Прямая соединительная линия 118">
              <a:extLst>
                <a:ext uri="{FF2B5EF4-FFF2-40B4-BE49-F238E27FC236}">
                  <a16:creationId xmlns:a16="http://schemas.microsoft.com/office/drawing/2014/main" id="{2C535100-985C-B241-A285-C448F4CE6252}"/>
                </a:ext>
              </a:extLst>
            </p:cNvPr>
            <p:cNvCxnSpPr/>
            <p:nvPr/>
          </p:nvCxnSpPr>
          <p:spPr>
            <a:xfrm>
              <a:off x="1216294" y="2336977"/>
              <a:ext cx="5459791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Группа 119">
            <a:extLst>
              <a:ext uri="{FF2B5EF4-FFF2-40B4-BE49-F238E27FC236}">
                <a16:creationId xmlns:a16="http://schemas.microsoft.com/office/drawing/2014/main" id="{AAB0488E-6EDD-1743-A546-9165EFE4DB04}"/>
              </a:ext>
            </a:extLst>
          </p:cNvPr>
          <p:cNvGrpSpPr/>
          <p:nvPr/>
        </p:nvGrpSpPr>
        <p:grpSpPr>
          <a:xfrm flipH="1">
            <a:off x="9327983" y="1475266"/>
            <a:ext cx="414382" cy="894553"/>
            <a:chOff x="1216294" y="1475267"/>
            <a:chExt cx="5459791" cy="861710"/>
          </a:xfrm>
        </p:grpSpPr>
        <p:cxnSp>
          <p:nvCxnSpPr>
            <p:cNvPr id="121" name="Прямая соединительная линия 120">
              <a:extLst>
                <a:ext uri="{FF2B5EF4-FFF2-40B4-BE49-F238E27FC236}">
                  <a16:creationId xmlns:a16="http://schemas.microsoft.com/office/drawing/2014/main" id="{60A6438D-F2DC-8944-B235-EC17B6A7F3C8}"/>
                </a:ext>
              </a:extLst>
            </p:cNvPr>
            <p:cNvCxnSpPr/>
            <p:nvPr/>
          </p:nvCxnSpPr>
          <p:spPr>
            <a:xfrm>
              <a:off x="1216294" y="1475267"/>
              <a:ext cx="5459791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Прямая соединительная линия 121">
              <a:extLst>
                <a:ext uri="{FF2B5EF4-FFF2-40B4-BE49-F238E27FC236}">
                  <a16:creationId xmlns:a16="http://schemas.microsoft.com/office/drawing/2014/main" id="{D189DC44-53B5-9F42-8A84-9317A7FFF1ED}"/>
                </a:ext>
              </a:extLst>
            </p:cNvPr>
            <p:cNvCxnSpPr/>
            <p:nvPr/>
          </p:nvCxnSpPr>
          <p:spPr>
            <a:xfrm>
              <a:off x="1216294" y="1911570"/>
              <a:ext cx="5459791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Прямая соединительная линия 123">
              <a:extLst>
                <a:ext uri="{FF2B5EF4-FFF2-40B4-BE49-F238E27FC236}">
                  <a16:creationId xmlns:a16="http://schemas.microsoft.com/office/drawing/2014/main" id="{68548C8B-B37D-4D4B-BC35-30D797D2D787}"/>
                </a:ext>
              </a:extLst>
            </p:cNvPr>
            <p:cNvCxnSpPr/>
            <p:nvPr/>
          </p:nvCxnSpPr>
          <p:spPr>
            <a:xfrm>
              <a:off x="1216294" y="2336977"/>
              <a:ext cx="5459791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75797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Группа 276">
            <a:extLst>
              <a:ext uri="{FF2B5EF4-FFF2-40B4-BE49-F238E27FC236}">
                <a16:creationId xmlns:a16="http://schemas.microsoft.com/office/drawing/2014/main" id="{977EA716-13A5-4C36-8437-4C42EBEDBC2F}"/>
              </a:ext>
            </a:extLst>
          </p:cNvPr>
          <p:cNvGrpSpPr/>
          <p:nvPr/>
        </p:nvGrpSpPr>
        <p:grpSpPr>
          <a:xfrm>
            <a:off x="7360535" y="-41450"/>
            <a:ext cx="5686968" cy="7050447"/>
            <a:chOff x="790325" y="2894925"/>
            <a:chExt cx="618715" cy="767055"/>
          </a:xfrm>
          <a:solidFill>
            <a:schemeClr val="bg1">
              <a:lumMod val="85000"/>
              <a:alpha val="60000"/>
            </a:schemeClr>
          </a:solidFill>
        </p:grpSpPr>
        <p:sp>
          <p:nvSpPr>
            <p:cNvPr id="278" name="Полилиния 72">
              <a:extLst>
                <a:ext uri="{FF2B5EF4-FFF2-40B4-BE49-F238E27FC236}">
                  <a16:creationId xmlns:a16="http://schemas.microsoft.com/office/drawing/2014/main" id="{C2B30AD3-1225-4018-9DC6-5BD7150B9CBF}"/>
                </a:ext>
              </a:extLst>
            </p:cNvPr>
            <p:cNvSpPr/>
            <p:nvPr/>
          </p:nvSpPr>
          <p:spPr>
            <a:xfrm flipH="1">
              <a:off x="1005640" y="2894925"/>
              <a:ext cx="403400" cy="766915"/>
            </a:xfrm>
            <a:custGeom>
              <a:avLst/>
              <a:gdLst>
                <a:gd name="connsiteX0" fmla="*/ 241609 w 574397"/>
                <a:gd name="connsiteY0" fmla="*/ 0 h 1092001"/>
                <a:gd name="connsiteX1" fmla="*/ 0 w 574397"/>
                <a:gd name="connsiteY1" fmla="*/ 0 h 1092001"/>
                <a:gd name="connsiteX2" fmla="*/ 436103 w 574397"/>
                <a:gd name="connsiteY2" fmla="*/ 1092001 h 1092001"/>
                <a:gd name="connsiteX3" fmla="*/ 574397 w 574397"/>
                <a:gd name="connsiteY3" fmla="*/ 833301 h 1092001"/>
                <a:gd name="connsiteX4" fmla="*/ 241609 w 574397"/>
                <a:gd name="connsiteY4" fmla="*/ 0 h 1092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4397" h="1092001">
                  <a:moveTo>
                    <a:pt x="241609" y="0"/>
                  </a:moveTo>
                  <a:lnTo>
                    <a:pt x="0" y="0"/>
                  </a:lnTo>
                  <a:lnTo>
                    <a:pt x="436103" y="1092001"/>
                  </a:lnTo>
                  <a:lnTo>
                    <a:pt x="574397" y="833301"/>
                  </a:lnTo>
                  <a:lnTo>
                    <a:pt x="24160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279" name="Полилиния 70">
              <a:extLst>
                <a:ext uri="{FF2B5EF4-FFF2-40B4-BE49-F238E27FC236}">
                  <a16:creationId xmlns:a16="http://schemas.microsoft.com/office/drawing/2014/main" id="{42AA5BEB-49D9-4567-AC34-E324BEE0A927}"/>
                </a:ext>
              </a:extLst>
            </p:cNvPr>
            <p:cNvSpPr/>
            <p:nvPr/>
          </p:nvSpPr>
          <p:spPr>
            <a:xfrm flipH="1">
              <a:off x="1025451" y="3661840"/>
              <a:ext cx="169682" cy="140"/>
            </a:xfrm>
            <a:custGeom>
              <a:avLst/>
              <a:gdLst>
                <a:gd name="connsiteX0" fmla="*/ 241530 w 241609"/>
                <a:gd name="connsiteY0" fmla="*/ 0 h 199"/>
                <a:gd name="connsiteX1" fmla="*/ 241424 w 241609"/>
                <a:gd name="connsiteY1" fmla="*/ 198 h 199"/>
                <a:gd name="connsiteX2" fmla="*/ 0 w 241609"/>
                <a:gd name="connsiteY2" fmla="*/ 198 h 199"/>
                <a:gd name="connsiteX3" fmla="*/ 0 w 241609"/>
                <a:gd name="connsiteY3" fmla="*/ 199 h 199"/>
                <a:gd name="connsiteX4" fmla="*/ 241609 w 241609"/>
                <a:gd name="connsiteY4" fmla="*/ 199 h 199"/>
                <a:gd name="connsiteX5" fmla="*/ 241530 w 241609"/>
                <a:gd name="connsiteY5" fmla="*/ 0 h 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609" h="199">
                  <a:moveTo>
                    <a:pt x="241530" y="0"/>
                  </a:moveTo>
                  <a:lnTo>
                    <a:pt x="241424" y="198"/>
                  </a:lnTo>
                  <a:lnTo>
                    <a:pt x="0" y="198"/>
                  </a:lnTo>
                  <a:lnTo>
                    <a:pt x="0" y="199"/>
                  </a:lnTo>
                  <a:lnTo>
                    <a:pt x="241609" y="199"/>
                  </a:lnTo>
                  <a:lnTo>
                    <a:pt x="24153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280" name="Полилиния 69">
              <a:extLst>
                <a:ext uri="{FF2B5EF4-FFF2-40B4-BE49-F238E27FC236}">
                  <a16:creationId xmlns:a16="http://schemas.microsoft.com/office/drawing/2014/main" id="{63D9F38E-2D0B-41FB-A704-E1B1440A46BB}"/>
                </a:ext>
              </a:extLst>
            </p:cNvPr>
            <p:cNvSpPr/>
            <p:nvPr/>
          </p:nvSpPr>
          <p:spPr>
            <a:xfrm flipH="1">
              <a:off x="1195133" y="3661840"/>
              <a:ext cx="130" cy="139"/>
            </a:xfrm>
            <a:custGeom>
              <a:avLst/>
              <a:gdLst>
                <a:gd name="connsiteX0" fmla="*/ 106 w 185"/>
                <a:gd name="connsiteY0" fmla="*/ 0 h 198"/>
                <a:gd name="connsiteX1" fmla="*/ 0 w 185"/>
                <a:gd name="connsiteY1" fmla="*/ 198 h 198"/>
                <a:gd name="connsiteX2" fmla="*/ 185 w 185"/>
                <a:gd name="connsiteY2" fmla="*/ 198 h 198"/>
                <a:gd name="connsiteX3" fmla="*/ 106 w 185"/>
                <a:gd name="connsiteY3" fmla="*/ 0 h 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" h="198">
                  <a:moveTo>
                    <a:pt x="106" y="0"/>
                  </a:moveTo>
                  <a:lnTo>
                    <a:pt x="0" y="198"/>
                  </a:lnTo>
                  <a:lnTo>
                    <a:pt x="185" y="198"/>
                  </a:lnTo>
                  <a:lnTo>
                    <a:pt x="106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281" name="Полилиния 88">
              <a:extLst>
                <a:ext uri="{FF2B5EF4-FFF2-40B4-BE49-F238E27FC236}">
                  <a16:creationId xmlns:a16="http://schemas.microsoft.com/office/drawing/2014/main" id="{8309BDB9-9E97-4989-A945-754E9D67B23E}"/>
                </a:ext>
              </a:extLst>
            </p:cNvPr>
            <p:cNvSpPr/>
            <p:nvPr/>
          </p:nvSpPr>
          <p:spPr>
            <a:xfrm>
              <a:off x="790325" y="2894926"/>
              <a:ext cx="244681" cy="372944"/>
            </a:xfrm>
            <a:custGeom>
              <a:avLst/>
              <a:gdLst>
                <a:gd name="connsiteX0" fmla="*/ 106789 w 348398"/>
                <a:gd name="connsiteY0" fmla="*/ 0 h 531031"/>
                <a:gd name="connsiteX1" fmla="*/ 348398 w 348398"/>
                <a:gd name="connsiteY1" fmla="*/ 0 h 531031"/>
                <a:gd name="connsiteX2" fmla="*/ 136325 w 348398"/>
                <a:gd name="connsiteY2" fmla="*/ 531031 h 531031"/>
                <a:gd name="connsiteX3" fmla="*/ 118079 w 348398"/>
                <a:gd name="connsiteY3" fmla="*/ 495746 h 531031"/>
                <a:gd name="connsiteX4" fmla="*/ 0 w 348398"/>
                <a:gd name="connsiteY4" fmla="*/ 267399 h 531031"/>
                <a:gd name="connsiteX5" fmla="*/ 106789 w 348398"/>
                <a:gd name="connsiteY5" fmla="*/ 0 h 531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8398" h="531031">
                  <a:moveTo>
                    <a:pt x="106789" y="0"/>
                  </a:moveTo>
                  <a:lnTo>
                    <a:pt x="348398" y="0"/>
                  </a:lnTo>
                  <a:lnTo>
                    <a:pt x="136325" y="531031"/>
                  </a:lnTo>
                  <a:lnTo>
                    <a:pt x="118079" y="495746"/>
                  </a:lnTo>
                  <a:lnTo>
                    <a:pt x="0" y="267399"/>
                  </a:lnTo>
                  <a:lnTo>
                    <a:pt x="10678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577125" y="379557"/>
            <a:ext cx="56790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3200" dirty="0">
                <a:solidFill>
                  <a:srgbClr val="002060"/>
                </a:solidFill>
                <a:latin typeface="Mont Bold" panose="000009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ПОРТАЛ ОТКРЫТОГО ОБУЧЕНИЯ</a:t>
            </a:r>
          </a:p>
        </p:txBody>
      </p:sp>
      <p:pic>
        <p:nvPicPr>
          <p:cNvPr id="22" name="Picture 4" descr="На изображении может находиться: текст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3274" y="1276075"/>
            <a:ext cx="2005711" cy="2005713"/>
          </a:xfrm>
          <a:prstGeom prst="rect">
            <a:avLst/>
          </a:prstGeom>
          <a:effectLst>
            <a:outerShdw blurRad="660400" sx="102000" sy="102000" algn="ctr" rotWithShape="0">
              <a:prstClr val="black">
                <a:alpha val="3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Нет описания фото.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4289" y="358341"/>
            <a:ext cx="2196868" cy="2196868"/>
          </a:xfrm>
          <a:prstGeom prst="rect">
            <a:avLst/>
          </a:prstGeom>
          <a:effectLst>
            <a:outerShdw blurRad="660400" sx="102000" sy="102000" algn="ctr" rotWithShape="0">
              <a:prstClr val="black">
                <a:alpha val="3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Нет описания фото.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0000" y="1178113"/>
            <a:ext cx="2209491" cy="2209491"/>
          </a:xfrm>
          <a:prstGeom prst="rect">
            <a:avLst/>
          </a:prstGeom>
          <a:effectLst>
            <a:outerShdw blurRad="660400" sx="102000" sy="102000" algn="ctr" rotWithShape="0">
              <a:prstClr val="black">
                <a:alpha val="3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5537" y="3387604"/>
            <a:ext cx="4332514" cy="3139497"/>
          </a:xfrm>
          <a:prstGeom prst="rect">
            <a:avLst/>
          </a:prstGeom>
          <a:effectLst>
            <a:outerShdw blurRad="660400" sx="102000" sy="102000" algn="ctr" rotWithShape="0">
              <a:prstClr val="black">
                <a:alpha val="30000"/>
              </a:prstClr>
            </a:outerShdw>
          </a:effec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18E1DE7-FA27-1C41-8ECF-673FAC828C62}"/>
              </a:ext>
            </a:extLst>
          </p:cNvPr>
          <p:cNvSpPr/>
          <p:nvPr/>
        </p:nvSpPr>
        <p:spPr>
          <a:xfrm>
            <a:off x="549264" y="1658625"/>
            <a:ext cx="5809971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900" indent="-190500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latin typeface="Mont" panose="000007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Мини-курсы</a:t>
            </a:r>
          </a:p>
          <a:p>
            <a:pPr marL="215900" indent="-190500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latin typeface="Mont" panose="000007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Видеоролики</a:t>
            </a:r>
          </a:p>
          <a:p>
            <a:pPr marL="215900" indent="-190500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latin typeface="Mont" panose="000007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Образовательные «сеты» по наиболее популярной бизнес-литературе</a:t>
            </a:r>
          </a:p>
          <a:p>
            <a:pPr marL="215900" indent="-190500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latin typeface="Mont" panose="000007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Подборка книг и фильмов по </a:t>
            </a:r>
            <a:r>
              <a:rPr lang="en-US" sz="2000" dirty="0">
                <a:latin typeface="Mont" panose="000007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</a:t>
            </a:r>
            <a:r>
              <a:rPr lang="ru-RU" sz="2000" dirty="0">
                <a:latin typeface="Mont" panose="000007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управленческой тематике</a:t>
            </a:r>
          </a:p>
          <a:p>
            <a:pPr marL="215900" indent="-190500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latin typeface="Mont" panose="000007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Индивидуальный план развития</a:t>
            </a:r>
          </a:p>
          <a:p>
            <a:pPr marL="215900" indent="-190500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latin typeface="Mont" panose="000007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Самооценка по корпоративным компетенциям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405FF790-8D1E-5048-8B3C-A9AD0655FAF2}"/>
              </a:ext>
            </a:extLst>
          </p:cNvPr>
          <p:cNvGrpSpPr/>
          <p:nvPr/>
        </p:nvGrpSpPr>
        <p:grpSpPr>
          <a:xfrm>
            <a:off x="3824082" y="4905668"/>
            <a:ext cx="3035803" cy="2054361"/>
            <a:chOff x="1874511" y="214877"/>
            <a:chExt cx="8442977" cy="6428245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F7D0891B-AA7A-3A4E-8ADB-B84E6EC796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74511" y="214877"/>
              <a:ext cx="8442977" cy="6428245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6DA1777C-C73D-0549-B8E0-A6B6D6A40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05463" y="868641"/>
              <a:ext cx="6002627" cy="3570758"/>
            </a:xfrm>
            <a:prstGeom prst="rect">
              <a:avLst/>
            </a:prstGeom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794C7A86-B54D-304A-A07F-E301F50A0CA5}"/>
              </a:ext>
            </a:extLst>
          </p:cNvPr>
          <p:cNvGrpSpPr/>
          <p:nvPr/>
        </p:nvGrpSpPr>
        <p:grpSpPr>
          <a:xfrm>
            <a:off x="1760939" y="4809937"/>
            <a:ext cx="1029300" cy="1871530"/>
            <a:chOff x="395094" y="-299258"/>
            <a:chExt cx="3424843" cy="6858000"/>
          </a:xfrm>
        </p:grpSpPr>
        <p:pic>
          <p:nvPicPr>
            <p:cNvPr id="18" name="Picture 2" descr="IPhone mockup ES | La Machi">
              <a:extLst>
                <a:ext uri="{FF2B5EF4-FFF2-40B4-BE49-F238E27FC236}">
                  <a16:creationId xmlns:a16="http://schemas.microsoft.com/office/drawing/2014/main" id="{2739C1ED-2D1F-AC48-9555-A37660B69A9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5094" y="-299258"/>
              <a:ext cx="3424843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Электронная корпоративная библиотека">
              <a:extLst>
                <a:ext uri="{FF2B5EF4-FFF2-40B4-BE49-F238E27FC236}">
                  <a16:creationId xmlns:a16="http://schemas.microsoft.com/office/drawing/2014/main" id="{D3E1DC07-B099-724B-830D-86B267CD5AC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53904" y="751113"/>
              <a:ext cx="2504339" cy="47382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6DF089A4-EA0B-274C-BC05-3D3468535308}"/>
              </a:ext>
            </a:extLst>
          </p:cNvPr>
          <p:cNvGrpSpPr/>
          <p:nvPr/>
        </p:nvGrpSpPr>
        <p:grpSpPr>
          <a:xfrm>
            <a:off x="2902489" y="4942373"/>
            <a:ext cx="1134692" cy="1934484"/>
            <a:chOff x="3065491" y="1656084"/>
            <a:chExt cx="919330" cy="1318727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8BC2BE3D-C5C6-6F47-9186-3CF81C1C2D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65491" y="1656084"/>
              <a:ext cx="919330" cy="1318727"/>
            </a:xfrm>
            <a:prstGeom prst="rect">
              <a:avLst/>
            </a:prstGeom>
            <a:effectLst>
              <a:outerShdw blurRad="2667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F629DBC8-F3A5-744D-9C45-78DE3BF7D5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55701" y="1823368"/>
              <a:ext cx="733857" cy="946026"/>
            </a:xfrm>
            <a:prstGeom prst="rect">
              <a:avLst/>
            </a:prstGeom>
            <a:effectLst>
              <a:outerShdw blurRad="660400" sx="102000" sy="102000" algn="ctr" rotWithShape="0">
                <a:prstClr val="black">
                  <a:alpha val="3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122677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олилиния 41">
            <a:extLst>
              <a:ext uri="{FF2B5EF4-FFF2-40B4-BE49-F238E27FC236}">
                <a16:creationId xmlns:a16="http://schemas.microsoft.com/office/drawing/2014/main" id="{1F00C121-E42C-45CC-A344-B3FE80F114CB}"/>
              </a:ext>
            </a:extLst>
          </p:cNvPr>
          <p:cNvSpPr/>
          <p:nvPr/>
        </p:nvSpPr>
        <p:spPr>
          <a:xfrm>
            <a:off x="7044731" y="-17688"/>
            <a:ext cx="6657536" cy="6657527"/>
          </a:xfrm>
          <a:custGeom>
            <a:avLst/>
            <a:gdLst>
              <a:gd name="connsiteX0" fmla="*/ 939948 w 1879896"/>
              <a:gd name="connsiteY0" fmla="*/ 0 h 1879894"/>
              <a:gd name="connsiteX1" fmla="*/ 1879896 w 1879896"/>
              <a:gd name="connsiteY1" fmla="*/ 939947 h 1879894"/>
              <a:gd name="connsiteX2" fmla="*/ 939948 w 1879896"/>
              <a:gd name="connsiteY2" fmla="*/ 1879894 h 1879894"/>
              <a:gd name="connsiteX3" fmla="*/ 0 w 1879896"/>
              <a:gd name="connsiteY3" fmla="*/ 939947 h 1879894"/>
              <a:gd name="connsiteX4" fmla="*/ 939948 w 1879896"/>
              <a:gd name="connsiteY4" fmla="*/ 0 h 1879894"/>
              <a:gd name="connsiteX5" fmla="*/ 939948 w 1879896"/>
              <a:gd name="connsiteY5" fmla="*/ 368488 h 1879894"/>
              <a:gd name="connsiteX6" fmla="*/ 368488 w 1879896"/>
              <a:gd name="connsiteY6" fmla="*/ 939947 h 1879894"/>
              <a:gd name="connsiteX7" fmla="*/ 939948 w 1879896"/>
              <a:gd name="connsiteY7" fmla="*/ 1511406 h 1879894"/>
              <a:gd name="connsiteX8" fmla="*/ 1511408 w 1879896"/>
              <a:gd name="connsiteY8" fmla="*/ 939947 h 1879894"/>
              <a:gd name="connsiteX9" fmla="*/ 939948 w 1879896"/>
              <a:gd name="connsiteY9" fmla="*/ 368488 h 1879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79896" h="1879894">
                <a:moveTo>
                  <a:pt x="939948" y="0"/>
                </a:moveTo>
                <a:cubicBezTo>
                  <a:pt x="1459066" y="0"/>
                  <a:pt x="1879896" y="420829"/>
                  <a:pt x="1879896" y="939947"/>
                </a:cubicBezTo>
                <a:cubicBezTo>
                  <a:pt x="1879896" y="1459065"/>
                  <a:pt x="1459066" y="1879894"/>
                  <a:pt x="939948" y="1879894"/>
                </a:cubicBezTo>
                <a:cubicBezTo>
                  <a:pt x="420830" y="1879894"/>
                  <a:pt x="0" y="1459065"/>
                  <a:pt x="0" y="939947"/>
                </a:cubicBezTo>
                <a:cubicBezTo>
                  <a:pt x="0" y="420829"/>
                  <a:pt x="420830" y="0"/>
                  <a:pt x="939948" y="0"/>
                </a:cubicBezTo>
                <a:close/>
                <a:moveTo>
                  <a:pt x="939948" y="368488"/>
                </a:moveTo>
                <a:cubicBezTo>
                  <a:pt x="624340" y="368488"/>
                  <a:pt x="368488" y="624339"/>
                  <a:pt x="368488" y="939947"/>
                </a:cubicBezTo>
                <a:cubicBezTo>
                  <a:pt x="368488" y="1255555"/>
                  <a:pt x="624340" y="1511406"/>
                  <a:pt x="939948" y="1511406"/>
                </a:cubicBezTo>
                <a:cubicBezTo>
                  <a:pt x="1255556" y="1511406"/>
                  <a:pt x="1511408" y="1255555"/>
                  <a:pt x="1511408" y="939947"/>
                </a:cubicBezTo>
                <a:cubicBezTo>
                  <a:pt x="1511408" y="624339"/>
                  <a:pt x="1255556" y="368488"/>
                  <a:pt x="939948" y="368488"/>
                </a:cubicBezTo>
                <a:close/>
              </a:path>
            </a:pathLst>
          </a:cu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8F8A692-36EC-4DBF-991E-6F5BC15E58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349" y="4481845"/>
            <a:ext cx="2306546" cy="2306546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345D1BD-F2E9-4797-BB87-772731F54EA1}"/>
              </a:ext>
            </a:extLst>
          </p:cNvPr>
          <p:cNvSpPr/>
          <p:nvPr/>
        </p:nvSpPr>
        <p:spPr>
          <a:xfrm>
            <a:off x="544754" y="237796"/>
            <a:ext cx="663114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ru-RU" sz="2000" dirty="0">
                <a:solidFill>
                  <a:srgbClr val="002060"/>
                </a:solidFill>
                <a:latin typeface="Mont Bold" panose="00000900000000000000" pitchFamily="50" charset="0"/>
              </a:rPr>
              <a:t>Проект «</a:t>
            </a:r>
            <a:r>
              <a:rPr lang="ru-RU" sz="2000" dirty="0" err="1">
                <a:solidFill>
                  <a:srgbClr val="002060"/>
                </a:solidFill>
                <a:latin typeface="Mont Bold" panose="00000900000000000000" pitchFamily="50" charset="0"/>
              </a:rPr>
              <a:t>Знания.Live</a:t>
            </a:r>
            <a:r>
              <a:rPr lang="ru-RU" sz="2000" dirty="0">
                <a:solidFill>
                  <a:srgbClr val="002060"/>
                </a:solidFill>
                <a:latin typeface="Mont Bold" panose="00000900000000000000" pitchFamily="50" charset="0"/>
              </a:rPr>
              <a:t>» </a:t>
            </a:r>
            <a:r>
              <a:rPr lang="ru-RU" sz="2000" dirty="0">
                <a:solidFill>
                  <a:srgbClr val="002060"/>
                </a:solidFill>
                <a:latin typeface="Mont" panose="00000700000000000000" pitchFamily="50" charset="0"/>
              </a:rPr>
              <a:t>– авторские публикации в социальных сетях университета и мастер-классы в системе дистанционного обучения ОАО «РЖД» от преподавателей университета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E3FB6EE-C8C0-4ADB-9112-0626AD1533A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9359" y="2136639"/>
            <a:ext cx="2421513" cy="2421513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C191D916-9D9C-41C5-BF99-66EA40983772}"/>
              </a:ext>
            </a:extLst>
          </p:cNvPr>
          <p:cNvGrpSpPr/>
          <p:nvPr/>
        </p:nvGrpSpPr>
        <p:grpSpPr>
          <a:xfrm>
            <a:off x="687981" y="2150838"/>
            <a:ext cx="3943976" cy="597504"/>
            <a:chOff x="712936" y="2078388"/>
            <a:chExt cx="2595410" cy="393198"/>
          </a:xfrm>
          <a:effectLst>
            <a:glow rad="1244600">
              <a:srgbClr val="00B0F0">
                <a:alpha val="36000"/>
              </a:srgbClr>
            </a:glow>
          </a:effectLst>
        </p:grpSpPr>
        <p:sp>
          <p:nvSpPr>
            <p:cNvPr id="30" name="Параллелограмм 29">
              <a:extLst>
                <a:ext uri="{FF2B5EF4-FFF2-40B4-BE49-F238E27FC236}">
                  <a16:creationId xmlns:a16="http://schemas.microsoft.com/office/drawing/2014/main" id="{7E7D4C1B-D813-4847-A9CD-EE37A26E1B4B}"/>
                </a:ext>
              </a:extLst>
            </p:cNvPr>
            <p:cNvSpPr/>
            <p:nvPr/>
          </p:nvSpPr>
          <p:spPr>
            <a:xfrm>
              <a:off x="712936" y="2078388"/>
              <a:ext cx="2595410" cy="391761"/>
            </a:xfrm>
            <a:prstGeom prst="parallelogram">
              <a:avLst>
                <a:gd name="adj" fmla="val 58803"/>
              </a:avLst>
            </a:prstGeom>
            <a:solidFill>
              <a:schemeClr val="bg1"/>
            </a:solidFill>
            <a:ln w="38100">
              <a:solidFill>
                <a:srgbClr val="002060"/>
              </a:solidFill>
            </a:ln>
            <a:effectLst>
              <a:outerShdw blurRad="546100" sx="102000" sy="102000" algn="ctr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01E99E29-FB24-4B16-B5FB-DCDBFF744C2A}"/>
                </a:ext>
              </a:extLst>
            </p:cNvPr>
            <p:cNvSpPr/>
            <p:nvPr/>
          </p:nvSpPr>
          <p:spPr>
            <a:xfrm>
              <a:off x="932353" y="2127271"/>
              <a:ext cx="2056186" cy="3443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ru-RU" sz="2800" dirty="0">
                  <a:solidFill>
                    <a:srgbClr val="002060"/>
                  </a:solidFill>
                  <a:latin typeface="Mont Bold" panose="00000900000000000000" pitchFamily="50" charset="0"/>
                  <a:ea typeface="Calibri" panose="020F0502020204030204" pitchFamily="34" charset="0"/>
                  <a:cs typeface="Times New Roman" panose="02020603050405020304" pitchFamily="18" charset="0"/>
                </a:rPr>
                <a:t>ЗНАНИЯ        </a:t>
              </a:r>
              <a:r>
                <a:rPr lang="en-US" sz="2800" dirty="0">
                  <a:solidFill>
                    <a:srgbClr val="002060"/>
                  </a:solidFill>
                  <a:latin typeface="Mont Bold" panose="00000900000000000000" pitchFamily="50" charset="0"/>
                  <a:ea typeface="Calibri" panose="020F0502020204030204" pitchFamily="34" charset="0"/>
                  <a:cs typeface="Times New Roman" panose="02020603050405020304" pitchFamily="18" charset="0"/>
                </a:rPr>
                <a:t>LIVE</a:t>
              </a:r>
              <a:endParaRPr lang="ru-RU" sz="2800" dirty="0">
                <a:latin typeface="Mont" panose="00000700000000000000" pitchFamily="50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C12A1CE8-EBF8-4AB7-8BF5-5AD85BCBA44C}"/>
                </a:ext>
              </a:extLst>
            </p:cNvPr>
            <p:cNvSpPr/>
            <p:nvPr/>
          </p:nvSpPr>
          <p:spPr>
            <a:xfrm>
              <a:off x="2088952" y="2160414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7020FE71-B953-4477-B8E4-485B1A78580C}"/>
              </a:ext>
            </a:extLst>
          </p:cNvPr>
          <p:cNvSpPr/>
          <p:nvPr/>
        </p:nvSpPr>
        <p:spPr>
          <a:xfrm>
            <a:off x="855595" y="3557359"/>
            <a:ext cx="24913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Mont Bold" panose="00000900000000000000" pitchFamily="50" charset="0"/>
              </a:rPr>
              <a:t>5 183 </a:t>
            </a:r>
            <a:r>
              <a:rPr lang="ru-RU" dirty="0">
                <a:solidFill>
                  <a:srgbClr val="002060"/>
                </a:solidFill>
                <a:latin typeface="Mont Bold" panose="00000900000000000000" pitchFamily="50" charset="0"/>
              </a:rPr>
              <a:t>участника</a:t>
            </a:r>
            <a:endParaRPr lang="ru-RU" sz="2400" dirty="0">
              <a:solidFill>
                <a:srgbClr val="002060"/>
              </a:solidFill>
              <a:latin typeface="Mont Bold" panose="00000900000000000000" pitchFamily="50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AC3484A5-7C41-440B-99C6-204E91341D9E}"/>
              </a:ext>
            </a:extLst>
          </p:cNvPr>
          <p:cNvSpPr/>
          <p:nvPr/>
        </p:nvSpPr>
        <p:spPr>
          <a:xfrm>
            <a:off x="1485609" y="2916840"/>
            <a:ext cx="23487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Mont Bold" panose="00000900000000000000" pitchFamily="50" charset="0"/>
              </a:rPr>
              <a:t>21</a:t>
            </a:r>
            <a:r>
              <a:rPr lang="ru-RU" dirty="0">
                <a:solidFill>
                  <a:srgbClr val="002060"/>
                </a:solidFill>
                <a:latin typeface="Mont Bold" panose="00000900000000000000" pitchFamily="50" charset="0"/>
              </a:rPr>
              <a:t> мастер-класс</a:t>
            </a:r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C8933B1B-7832-4766-B33D-7E2875EDB075}"/>
              </a:ext>
            </a:extLst>
          </p:cNvPr>
          <p:cNvGrpSpPr/>
          <p:nvPr/>
        </p:nvGrpSpPr>
        <p:grpSpPr>
          <a:xfrm>
            <a:off x="980811" y="4266357"/>
            <a:ext cx="1552028" cy="438633"/>
            <a:chOff x="182997" y="3625000"/>
            <a:chExt cx="2105889" cy="595165"/>
          </a:xfrm>
        </p:grpSpPr>
        <p:pic>
          <p:nvPicPr>
            <p:cNvPr id="44" name="Picture 2" descr="Новый логотип, шрифт и дизайн версии для компьютера | Блог ВКонтакте |  ВКонтакте">
              <a:extLst>
                <a:ext uri="{FF2B5EF4-FFF2-40B4-BE49-F238E27FC236}">
                  <a16:creationId xmlns:a16="http://schemas.microsoft.com/office/drawing/2014/main" id="{7994D4EF-7DDF-4D4B-8934-9B846EDC08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997" y="3625000"/>
              <a:ext cx="595165" cy="595165"/>
            </a:xfrm>
            <a:prstGeom prst="roundRect">
              <a:avLst>
                <a:gd name="adj" fmla="val 27576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4" descr="Файл:Instagram icon.png — Википедия">
              <a:extLst>
                <a:ext uri="{FF2B5EF4-FFF2-40B4-BE49-F238E27FC236}">
                  <a16:creationId xmlns:a16="http://schemas.microsoft.com/office/drawing/2014/main" id="{7F859E5C-290C-402C-8F56-9B633FEED9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4111" y="3625000"/>
              <a:ext cx="584775" cy="584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6" descr="Социальные сети Facebook Компьютерные иконки Logo, facebook, синий, текст,  прямоугольник png | PNGWing">
              <a:extLst>
                <a:ext uri="{FF2B5EF4-FFF2-40B4-BE49-F238E27FC236}">
                  <a16:creationId xmlns:a16="http://schemas.microsoft.com/office/drawing/2014/main" id="{7F09EB14-4000-4ED3-9DC7-63DF38965A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3201" t="13201" r="13201" b="13201"/>
            <a:stretch/>
          </p:blipFill>
          <p:spPr bwMode="auto">
            <a:xfrm>
              <a:off x="955547" y="3625000"/>
              <a:ext cx="563302" cy="563302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B9244AB6-D87C-4CC2-966D-00BF5B6564EA}"/>
              </a:ext>
            </a:extLst>
          </p:cNvPr>
          <p:cNvSpPr/>
          <p:nvPr/>
        </p:nvSpPr>
        <p:spPr>
          <a:xfrm>
            <a:off x="980812" y="4700110"/>
            <a:ext cx="16738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Mont Bold" panose="00000900000000000000" pitchFamily="50" charset="0"/>
              </a:rPr>
              <a:t>143 825 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60EA7BB9-D846-4BC9-A9BF-28BDFBA27BA2}"/>
              </a:ext>
            </a:extLst>
          </p:cNvPr>
          <p:cNvSpPr/>
          <p:nvPr/>
        </p:nvSpPr>
        <p:spPr>
          <a:xfrm>
            <a:off x="1098062" y="5143405"/>
            <a:ext cx="20976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Mont Bold" panose="00000900000000000000" pitchFamily="50" charset="0"/>
              </a:rPr>
              <a:t>аудитория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D6317BD6-9FEB-A347-A169-35CA5473A41E}"/>
              </a:ext>
            </a:extLst>
          </p:cNvPr>
          <p:cNvGrpSpPr/>
          <p:nvPr/>
        </p:nvGrpSpPr>
        <p:grpSpPr>
          <a:xfrm>
            <a:off x="5903543" y="-17261"/>
            <a:ext cx="6365211" cy="7174166"/>
            <a:chOff x="7115298" y="89946"/>
            <a:chExt cx="6365211" cy="7174166"/>
          </a:xfrm>
        </p:grpSpPr>
        <p:pic>
          <p:nvPicPr>
            <p:cNvPr id="20" name="Picture 6" descr="На изображении может находиться: 1 человек, телефон">
              <a:extLst>
                <a:ext uri="{FF2B5EF4-FFF2-40B4-BE49-F238E27FC236}">
                  <a16:creationId xmlns:a16="http://schemas.microsoft.com/office/drawing/2014/main" id="{0C990022-39AA-8940-A8D1-4092CA8E51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49667" y="89946"/>
              <a:ext cx="2495236" cy="2505676"/>
            </a:xfrm>
            <a:prstGeom prst="rect">
              <a:avLst/>
            </a:prstGeom>
            <a:effectLst>
              <a:outerShdw blurRad="660400" sx="102000" sy="102000" algn="ctr" rotWithShape="0">
                <a:prstClr val="black">
                  <a:alpha val="3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 descr="На изображении может находиться: 1 человек, текст «лет елена михайлова преподаватель центра развития корпоративных компетенций знания LIVE»">
              <a:extLst>
                <a:ext uri="{FF2B5EF4-FFF2-40B4-BE49-F238E27FC236}">
                  <a16:creationId xmlns:a16="http://schemas.microsoft.com/office/drawing/2014/main" id="{4067976C-29A8-604C-81D8-FE84F04242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7656" y="871961"/>
              <a:ext cx="1324413" cy="1324413"/>
            </a:xfrm>
            <a:prstGeom prst="rect">
              <a:avLst/>
            </a:prstGeom>
            <a:effectLst>
              <a:outerShdw blurRad="660400" sx="102000" sy="102000" algn="ctr" rotWithShape="0">
                <a:prstClr val="black">
                  <a:alpha val="3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На изображении может находиться: 1 человек, текст «лет алина алина анд андреева преподаватель центра реализации целевых программ знания LIVE»">
              <a:extLst>
                <a:ext uri="{FF2B5EF4-FFF2-40B4-BE49-F238E27FC236}">
                  <a16:creationId xmlns:a16="http://schemas.microsoft.com/office/drawing/2014/main" id="{281184FF-A21A-5F4C-9B77-14F3CE8721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13429" y="89947"/>
              <a:ext cx="1076658" cy="1076658"/>
            </a:xfrm>
            <a:prstGeom prst="rect">
              <a:avLst/>
            </a:prstGeom>
            <a:effectLst>
              <a:outerShdw blurRad="660400" sx="102000" sy="102000" algn="ctr" rotWithShape="0">
                <a:prstClr val="black">
                  <a:alpha val="3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9BE7C728-FC66-774E-9311-4B22E4B82F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22616" y="4712040"/>
              <a:ext cx="2235984" cy="2211528"/>
            </a:xfrm>
            <a:prstGeom prst="rect">
              <a:avLst/>
            </a:prstGeom>
            <a:effectLst>
              <a:outerShdw blurRad="660400" sx="102000" sy="102000" algn="ctr" rotWithShape="0">
                <a:prstClr val="black">
                  <a:alpha val="30000"/>
                </a:prstClr>
              </a:outerShdw>
            </a:effectLst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6DECFC3A-6590-0842-81EF-3CD4527FDF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31565" y="2746158"/>
              <a:ext cx="2191406" cy="2170862"/>
            </a:xfrm>
            <a:prstGeom prst="rect">
              <a:avLst/>
            </a:prstGeom>
            <a:effectLst>
              <a:outerShdw blurRad="660400" sx="102000" sy="102000" algn="ctr" rotWithShape="0">
                <a:prstClr val="black">
                  <a:alpha val="30000"/>
                </a:prstClr>
              </a:outerShdw>
            </a:effectLst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006C56BA-3F0C-744F-98F1-88D523D82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49128" y="4692313"/>
              <a:ext cx="2289215" cy="2260600"/>
            </a:xfrm>
            <a:prstGeom prst="rect">
              <a:avLst/>
            </a:prstGeom>
            <a:effectLst>
              <a:outerShdw blurRad="660400" sx="102000" sy="102000" algn="ctr" rotWithShape="0">
                <a:prstClr val="black">
                  <a:alpha val="30000"/>
                </a:prstClr>
              </a:outerShdw>
            </a:effectLst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C10F992E-7B0E-264C-A83E-197B259C4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25014" y="5488980"/>
              <a:ext cx="1797602" cy="1775132"/>
            </a:xfrm>
            <a:prstGeom prst="rect">
              <a:avLst/>
            </a:prstGeom>
            <a:effectLst>
              <a:outerShdw blurRad="660400" sx="102000" sy="102000" algn="ctr" rotWithShape="0">
                <a:prstClr val="black">
                  <a:alpha val="30000"/>
                </a:prstClr>
              </a:outerShdw>
            </a:effectLst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0F90912E-F4F5-C54B-AE9E-79CF448064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04255" y="2505358"/>
              <a:ext cx="2376254" cy="2335410"/>
            </a:xfrm>
            <a:prstGeom prst="rect">
              <a:avLst/>
            </a:prstGeom>
            <a:effectLst>
              <a:outerShdw blurRad="660400" sx="102000" sy="102000" algn="ctr" rotWithShape="0">
                <a:prstClr val="black">
                  <a:alpha val="30000"/>
                </a:prstClr>
              </a:outerShdw>
            </a:effectLst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F293F5D9-E0F5-B848-ACD6-B1779E4B4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74557" y="2151598"/>
              <a:ext cx="1966180" cy="1947747"/>
            </a:xfrm>
            <a:prstGeom prst="rect">
              <a:avLst/>
            </a:prstGeom>
            <a:effectLst>
              <a:outerShdw blurRad="660400" sx="102000" sy="102000" algn="ctr" rotWithShape="0">
                <a:prstClr val="black">
                  <a:alpha val="30000"/>
                </a:prstClr>
              </a:outerShdw>
            </a:effectLst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8D1485FB-3F1F-5541-814F-09F94D9DF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61865" y="1022497"/>
              <a:ext cx="1820820" cy="1795215"/>
            </a:xfrm>
            <a:prstGeom prst="rect">
              <a:avLst/>
            </a:prstGeom>
            <a:effectLst>
              <a:outerShdw blurRad="660400" sx="102000" sy="102000" algn="ctr" rotWithShape="0">
                <a:prstClr val="black">
                  <a:alpha val="30000"/>
                </a:prstClr>
              </a:outerShdw>
            </a:effectLst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BB2A1B54-DE4E-C045-B852-00A2B0BE26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15298" y="3579760"/>
              <a:ext cx="1945538" cy="1942488"/>
            </a:xfrm>
            <a:prstGeom prst="rect">
              <a:avLst/>
            </a:prstGeom>
            <a:effectLst>
              <a:outerShdw blurRad="660400" sx="102000" sy="102000" algn="ctr" rotWithShape="0">
                <a:prstClr val="black">
                  <a:alpha val="30000"/>
                </a:prstClr>
              </a:outerShdw>
            </a:effectLst>
          </p:spPr>
        </p:pic>
        <p:sp>
          <p:nvSpPr>
            <p:cNvPr id="37" name="Равнобедренный треугольник 26">
              <a:extLst>
                <a:ext uri="{FF2B5EF4-FFF2-40B4-BE49-F238E27FC236}">
                  <a16:creationId xmlns:a16="http://schemas.microsoft.com/office/drawing/2014/main" id="{9213AAC0-BBD7-1344-9715-560B46D46D4B}"/>
                </a:ext>
              </a:extLst>
            </p:cNvPr>
            <p:cNvSpPr/>
            <p:nvPr/>
          </p:nvSpPr>
          <p:spPr>
            <a:xfrm>
              <a:off x="12620641" y="6487144"/>
              <a:ext cx="746975" cy="439338"/>
            </a:xfrm>
            <a:prstGeom prst="triangle">
              <a:avLst>
                <a:gd name="adj" fmla="val 100000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C8AB0E3-CAC3-1C46-B8A6-4746972D279D}"/>
                </a:ext>
              </a:extLst>
            </p:cNvPr>
            <p:cNvSpPr txBox="1"/>
            <p:nvPr/>
          </p:nvSpPr>
          <p:spPr>
            <a:xfrm>
              <a:off x="12909621" y="6635848"/>
              <a:ext cx="5079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fld id="{2BFCCB10-B246-4A53-A498-2D947A5CE6B2}" type="slidenum">
                <a:rPr lang="ru-RU" sz="1600" smtClean="0">
                  <a:solidFill>
                    <a:srgbClr val="002060"/>
                  </a:solidFill>
                  <a:latin typeface="Mont Bold" panose="00000900000000000000" pitchFamily="50" charset="0"/>
                </a:rPr>
                <a:pPr algn="r"/>
                <a:t>13</a:t>
              </a:fld>
              <a:endParaRPr lang="ru-RU" dirty="0">
                <a:solidFill>
                  <a:srgbClr val="002060"/>
                </a:solidFill>
                <a:latin typeface="Mont Bold" panose="00000900000000000000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2210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495" y="309263"/>
            <a:ext cx="2470230" cy="1043448"/>
          </a:xfrm>
          <a:prstGeom prst="rect">
            <a:avLst/>
          </a:prstGeom>
        </p:spPr>
      </p:pic>
      <p:sp>
        <p:nvSpPr>
          <p:cNvPr id="152" name="Прямоугольник 151"/>
          <p:cNvSpPr/>
          <p:nvPr/>
        </p:nvSpPr>
        <p:spPr>
          <a:xfrm>
            <a:off x="5747687" y="386375"/>
            <a:ext cx="55295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Mont Bold" panose="00000900000000000000" pitchFamily="50" charset="0"/>
              </a:rPr>
              <a:t>КОРПОРАТИВНАЯ СРЕДА НЕПРЕРЫВНОГО РАЗВИТИЯ КАК ЭЛЕМЕНТ КОМФОРТНОЙ СРЕДЫ ОБИТАНИЯ СОВРЕМЕННОГО ОБЩЕСТВА</a:t>
            </a:r>
            <a:endParaRPr lang="ru-RU" dirty="0">
              <a:solidFill>
                <a:srgbClr val="C00000"/>
              </a:solidFill>
              <a:latin typeface="Mont Bold" panose="00000900000000000000" pitchFamily="50" charset="0"/>
            </a:endParaRPr>
          </a:p>
        </p:txBody>
      </p:sp>
      <p:sp>
        <p:nvSpPr>
          <p:cNvPr id="153" name="Прямоугольник 152"/>
          <p:cNvSpPr/>
          <p:nvPr/>
        </p:nvSpPr>
        <p:spPr>
          <a:xfrm>
            <a:off x="5751270" y="1621849"/>
            <a:ext cx="5011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  <a:latin typeface="Mont Bold" panose="00000900000000000000" pitchFamily="50" charset="0"/>
              </a:rPr>
              <a:t>Андрей Шобанов</a:t>
            </a:r>
            <a:br>
              <a:rPr lang="ru-RU" sz="1200" dirty="0">
                <a:solidFill>
                  <a:srgbClr val="002060"/>
                </a:solidFill>
                <a:latin typeface="Mont Bold" panose="00000900000000000000" pitchFamily="50" charset="0"/>
              </a:rPr>
            </a:br>
            <a:r>
              <a:rPr lang="ru-RU" sz="1200" dirty="0">
                <a:solidFill>
                  <a:srgbClr val="002060"/>
                </a:solidFill>
                <a:latin typeface="Mont" panose="00000700000000000000" pitchFamily="50" charset="0"/>
              </a:rPr>
              <a:t>заместитель директора по научно-методической работе </a:t>
            </a:r>
            <a:br>
              <a:rPr lang="ru-RU" sz="1200" dirty="0">
                <a:solidFill>
                  <a:srgbClr val="002060"/>
                </a:solidFill>
                <a:latin typeface="Mont" panose="00000700000000000000" pitchFamily="50" charset="0"/>
              </a:rPr>
            </a:br>
            <a:r>
              <a:rPr lang="ru-RU" sz="1200" dirty="0">
                <a:solidFill>
                  <a:srgbClr val="002060"/>
                </a:solidFill>
                <a:latin typeface="Mont" panose="00000700000000000000" pitchFamily="50" charset="0"/>
              </a:rPr>
              <a:t>АНО ДПО «Корпоративный университет РЖД»</a:t>
            </a:r>
          </a:p>
        </p:txBody>
      </p:sp>
      <p:pic>
        <p:nvPicPr>
          <p:cNvPr id="154" name="Рисунок 153">
            <a:extLst>
              <a:ext uri="{FF2B5EF4-FFF2-40B4-BE49-F238E27FC236}">
                <a16:creationId xmlns:a16="http://schemas.microsoft.com/office/drawing/2014/main" id="{81122134-06C1-4524-B9D2-635B907031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96432" y="0"/>
            <a:ext cx="1326195" cy="1462267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A4688EF4-8223-4B26-BDF4-51166CBDE268}"/>
              </a:ext>
            </a:extLst>
          </p:cNvPr>
          <p:cNvGrpSpPr/>
          <p:nvPr/>
        </p:nvGrpSpPr>
        <p:grpSpPr>
          <a:xfrm>
            <a:off x="-1082585" y="6246544"/>
            <a:ext cx="19050003" cy="393244"/>
            <a:chOff x="-1082585" y="6246544"/>
            <a:chExt cx="19050003" cy="393244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-1082585" y="6246544"/>
              <a:ext cx="9506860" cy="393244"/>
              <a:chOff x="672974" y="6936726"/>
              <a:chExt cx="9334472" cy="402661"/>
            </a:xfrm>
          </p:grpSpPr>
          <p:grpSp>
            <p:nvGrpSpPr>
              <p:cNvPr id="2" name="Группа 1"/>
              <p:cNvGrpSpPr/>
              <p:nvPr/>
            </p:nvGrpSpPr>
            <p:grpSpPr>
              <a:xfrm>
                <a:off x="672974" y="6936726"/>
                <a:ext cx="4647697" cy="402661"/>
                <a:chOff x="672974" y="6936726"/>
                <a:chExt cx="4647697" cy="402661"/>
              </a:xfrm>
            </p:grpSpPr>
            <p:sp>
              <p:nvSpPr>
                <p:cNvPr id="59" name="Freeform 5"/>
                <p:cNvSpPr>
                  <a:spLocks noEditPoints="1"/>
                </p:cNvSpPr>
                <p:nvPr/>
              </p:nvSpPr>
              <p:spPr bwMode="auto">
                <a:xfrm>
                  <a:off x="4936764" y="6936726"/>
                  <a:ext cx="383907" cy="385010"/>
                </a:xfrm>
                <a:custGeom>
                  <a:avLst/>
                  <a:gdLst>
                    <a:gd name="T0" fmla="*/ 100 w 200"/>
                    <a:gd name="T1" fmla="*/ 200 h 200"/>
                    <a:gd name="T2" fmla="*/ 61 w 200"/>
                    <a:gd name="T3" fmla="*/ 192 h 200"/>
                    <a:gd name="T4" fmla="*/ 30 w 200"/>
                    <a:gd name="T5" fmla="*/ 170 h 200"/>
                    <a:gd name="T6" fmla="*/ 8 w 200"/>
                    <a:gd name="T7" fmla="*/ 139 h 200"/>
                    <a:gd name="T8" fmla="*/ 0 w 200"/>
                    <a:gd name="T9" fmla="*/ 100 h 200"/>
                    <a:gd name="T10" fmla="*/ 8 w 200"/>
                    <a:gd name="T11" fmla="*/ 61 h 200"/>
                    <a:gd name="T12" fmla="*/ 30 w 200"/>
                    <a:gd name="T13" fmla="*/ 30 h 200"/>
                    <a:gd name="T14" fmla="*/ 61 w 200"/>
                    <a:gd name="T15" fmla="*/ 8 h 200"/>
                    <a:gd name="T16" fmla="*/ 100 w 200"/>
                    <a:gd name="T17" fmla="*/ 0 h 200"/>
                    <a:gd name="T18" fmla="*/ 139 w 200"/>
                    <a:gd name="T19" fmla="*/ 8 h 200"/>
                    <a:gd name="T20" fmla="*/ 170 w 200"/>
                    <a:gd name="T21" fmla="*/ 30 h 200"/>
                    <a:gd name="T22" fmla="*/ 192 w 200"/>
                    <a:gd name="T23" fmla="*/ 61 h 200"/>
                    <a:gd name="T24" fmla="*/ 200 w 200"/>
                    <a:gd name="T25" fmla="*/ 100 h 200"/>
                    <a:gd name="T26" fmla="*/ 192 w 200"/>
                    <a:gd name="T27" fmla="*/ 139 h 200"/>
                    <a:gd name="T28" fmla="*/ 170 w 200"/>
                    <a:gd name="T29" fmla="*/ 170 h 200"/>
                    <a:gd name="T30" fmla="*/ 139 w 200"/>
                    <a:gd name="T31" fmla="*/ 192 h 200"/>
                    <a:gd name="T32" fmla="*/ 100 w 200"/>
                    <a:gd name="T33" fmla="*/ 200 h 200"/>
                    <a:gd name="T34" fmla="*/ 100 w 200"/>
                    <a:gd name="T35" fmla="*/ 40 h 200"/>
                    <a:gd name="T36" fmla="*/ 40 w 200"/>
                    <a:gd name="T37" fmla="*/ 100 h 200"/>
                    <a:gd name="T38" fmla="*/ 100 w 200"/>
                    <a:gd name="T39" fmla="*/ 160 h 200"/>
                    <a:gd name="T40" fmla="*/ 160 w 200"/>
                    <a:gd name="T41" fmla="*/ 100 h 200"/>
                    <a:gd name="T42" fmla="*/ 100 w 200"/>
                    <a:gd name="T43" fmla="*/ 40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00" h="200">
                      <a:moveTo>
                        <a:pt x="100" y="200"/>
                      </a:moveTo>
                      <a:cubicBezTo>
                        <a:pt x="87" y="200"/>
                        <a:pt x="74" y="197"/>
                        <a:pt x="61" y="192"/>
                      </a:cubicBezTo>
                      <a:cubicBezTo>
                        <a:pt x="49" y="187"/>
                        <a:pt x="39" y="180"/>
                        <a:pt x="30" y="170"/>
                      </a:cubicBezTo>
                      <a:cubicBezTo>
                        <a:pt x="20" y="161"/>
                        <a:pt x="13" y="151"/>
                        <a:pt x="8" y="139"/>
                      </a:cubicBezTo>
                      <a:cubicBezTo>
                        <a:pt x="3" y="126"/>
                        <a:pt x="0" y="113"/>
                        <a:pt x="0" y="100"/>
                      </a:cubicBezTo>
                      <a:cubicBezTo>
                        <a:pt x="0" y="87"/>
                        <a:pt x="3" y="73"/>
                        <a:pt x="8" y="61"/>
                      </a:cubicBezTo>
                      <a:cubicBezTo>
                        <a:pt x="13" y="49"/>
                        <a:pt x="20" y="39"/>
                        <a:pt x="30" y="30"/>
                      </a:cubicBezTo>
                      <a:cubicBezTo>
                        <a:pt x="39" y="20"/>
                        <a:pt x="49" y="13"/>
                        <a:pt x="61" y="8"/>
                      </a:cubicBezTo>
                      <a:cubicBezTo>
                        <a:pt x="74" y="3"/>
                        <a:pt x="87" y="0"/>
                        <a:pt x="100" y="0"/>
                      </a:cubicBezTo>
                      <a:cubicBezTo>
                        <a:pt x="113" y="0"/>
                        <a:pt x="127" y="3"/>
                        <a:pt x="139" y="8"/>
                      </a:cubicBezTo>
                      <a:cubicBezTo>
                        <a:pt x="151" y="13"/>
                        <a:pt x="161" y="20"/>
                        <a:pt x="170" y="30"/>
                      </a:cubicBezTo>
                      <a:cubicBezTo>
                        <a:pt x="180" y="39"/>
                        <a:pt x="187" y="49"/>
                        <a:pt x="192" y="61"/>
                      </a:cubicBezTo>
                      <a:cubicBezTo>
                        <a:pt x="197" y="73"/>
                        <a:pt x="200" y="87"/>
                        <a:pt x="200" y="100"/>
                      </a:cubicBezTo>
                      <a:cubicBezTo>
                        <a:pt x="200" y="113"/>
                        <a:pt x="197" y="126"/>
                        <a:pt x="192" y="139"/>
                      </a:cubicBezTo>
                      <a:cubicBezTo>
                        <a:pt x="187" y="151"/>
                        <a:pt x="180" y="161"/>
                        <a:pt x="170" y="170"/>
                      </a:cubicBezTo>
                      <a:cubicBezTo>
                        <a:pt x="161" y="180"/>
                        <a:pt x="151" y="187"/>
                        <a:pt x="139" y="192"/>
                      </a:cubicBezTo>
                      <a:cubicBezTo>
                        <a:pt x="127" y="197"/>
                        <a:pt x="113" y="200"/>
                        <a:pt x="100" y="200"/>
                      </a:cubicBezTo>
                      <a:close/>
                      <a:moveTo>
                        <a:pt x="100" y="40"/>
                      </a:moveTo>
                      <a:cubicBezTo>
                        <a:pt x="67" y="40"/>
                        <a:pt x="40" y="67"/>
                        <a:pt x="40" y="100"/>
                      </a:cubicBezTo>
                      <a:cubicBezTo>
                        <a:pt x="40" y="133"/>
                        <a:pt x="67" y="160"/>
                        <a:pt x="100" y="160"/>
                      </a:cubicBezTo>
                      <a:cubicBezTo>
                        <a:pt x="133" y="160"/>
                        <a:pt x="160" y="133"/>
                        <a:pt x="160" y="100"/>
                      </a:cubicBezTo>
                      <a:cubicBezTo>
                        <a:pt x="160" y="67"/>
                        <a:pt x="133" y="40"/>
                        <a:pt x="100" y="40"/>
                      </a:cubicBez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33"/>
                </a:p>
              </p:txBody>
            </p:sp>
            <p:sp>
              <p:nvSpPr>
                <p:cNvPr id="60" name="Freeform 6"/>
                <p:cNvSpPr>
                  <a:spLocks/>
                </p:cNvSpPr>
                <p:nvPr/>
              </p:nvSpPr>
              <p:spPr bwMode="auto">
                <a:xfrm>
                  <a:off x="4489977" y="6936726"/>
                  <a:ext cx="142311" cy="385010"/>
                </a:xfrm>
                <a:custGeom>
                  <a:avLst/>
                  <a:gdLst>
                    <a:gd name="T0" fmla="*/ 129 w 129"/>
                    <a:gd name="T1" fmla="*/ 349 h 349"/>
                    <a:gd name="T2" fmla="*/ 0 w 129"/>
                    <a:gd name="T3" fmla="*/ 349 h 349"/>
                    <a:gd name="T4" fmla="*/ 0 w 129"/>
                    <a:gd name="T5" fmla="*/ 0 h 349"/>
                    <a:gd name="T6" fmla="*/ 129 w 129"/>
                    <a:gd name="T7" fmla="*/ 0 h 349"/>
                    <a:gd name="T8" fmla="*/ 129 w 129"/>
                    <a:gd name="T9" fmla="*/ 69 h 349"/>
                    <a:gd name="T10" fmla="*/ 68 w 129"/>
                    <a:gd name="T11" fmla="*/ 69 h 349"/>
                    <a:gd name="T12" fmla="*/ 68 w 129"/>
                    <a:gd name="T13" fmla="*/ 279 h 349"/>
                    <a:gd name="T14" fmla="*/ 129 w 129"/>
                    <a:gd name="T15" fmla="*/ 279 h 349"/>
                    <a:gd name="T16" fmla="*/ 129 w 129"/>
                    <a:gd name="T17" fmla="*/ 349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9" h="349">
                      <a:moveTo>
                        <a:pt x="129" y="349"/>
                      </a:moveTo>
                      <a:lnTo>
                        <a:pt x="0" y="349"/>
                      </a:lnTo>
                      <a:lnTo>
                        <a:pt x="0" y="0"/>
                      </a:lnTo>
                      <a:lnTo>
                        <a:pt x="129" y="0"/>
                      </a:lnTo>
                      <a:lnTo>
                        <a:pt x="129" y="69"/>
                      </a:lnTo>
                      <a:lnTo>
                        <a:pt x="68" y="69"/>
                      </a:lnTo>
                      <a:lnTo>
                        <a:pt x="68" y="279"/>
                      </a:lnTo>
                      <a:lnTo>
                        <a:pt x="129" y="279"/>
                      </a:lnTo>
                      <a:lnTo>
                        <a:pt x="129" y="349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33"/>
                </a:p>
              </p:txBody>
            </p:sp>
            <p:sp>
              <p:nvSpPr>
                <p:cNvPr id="61" name="Freeform 7"/>
                <p:cNvSpPr>
                  <a:spLocks/>
                </p:cNvSpPr>
                <p:nvPr/>
              </p:nvSpPr>
              <p:spPr bwMode="auto">
                <a:xfrm>
                  <a:off x="4730470" y="6936726"/>
                  <a:ext cx="142311" cy="385010"/>
                </a:xfrm>
                <a:custGeom>
                  <a:avLst/>
                  <a:gdLst>
                    <a:gd name="T0" fmla="*/ 129 w 129"/>
                    <a:gd name="T1" fmla="*/ 349 h 349"/>
                    <a:gd name="T2" fmla="*/ 0 w 129"/>
                    <a:gd name="T3" fmla="*/ 349 h 349"/>
                    <a:gd name="T4" fmla="*/ 0 w 129"/>
                    <a:gd name="T5" fmla="*/ 279 h 349"/>
                    <a:gd name="T6" fmla="*/ 61 w 129"/>
                    <a:gd name="T7" fmla="*/ 279 h 349"/>
                    <a:gd name="T8" fmla="*/ 61 w 129"/>
                    <a:gd name="T9" fmla="*/ 69 h 349"/>
                    <a:gd name="T10" fmla="*/ 0 w 129"/>
                    <a:gd name="T11" fmla="*/ 69 h 349"/>
                    <a:gd name="T12" fmla="*/ 0 w 129"/>
                    <a:gd name="T13" fmla="*/ 0 h 349"/>
                    <a:gd name="T14" fmla="*/ 129 w 129"/>
                    <a:gd name="T15" fmla="*/ 0 h 349"/>
                    <a:gd name="T16" fmla="*/ 129 w 129"/>
                    <a:gd name="T17" fmla="*/ 349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9" h="349">
                      <a:moveTo>
                        <a:pt x="129" y="349"/>
                      </a:moveTo>
                      <a:lnTo>
                        <a:pt x="0" y="349"/>
                      </a:lnTo>
                      <a:lnTo>
                        <a:pt x="0" y="279"/>
                      </a:lnTo>
                      <a:lnTo>
                        <a:pt x="61" y="279"/>
                      </a:lnTo>
                      <a:lnTo>
                        <a:pt x="61" y="69"/>
                      </a:lnTo>
                      <a:lnTo>
                        <a:pt x="0" y="69"/>
                      </a:lnTo>
                      <a:lnTo>
                        <a:pt x="0" y="0"/>
                      </a:lnTo>
                      <a:lnTo>
                        <a:pt x="129" y="0"/>
                      </a:lnTo>
                      <a:lnTo>
                        <a:pt x="129" y="349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33"/>
                </a:p>
              </p:txBody>
            </p:sp>
            <p:sp>
              <p:nvSpPr>
                <p:cNvPr id="62" name="Line 18"/>
                <p:cNvSpPr>
                  <a:spLocks noChangeShapeType="1"/>
                </p:cNvSpPr>
                <p:nvPr/>
              </p:nvSpPr>
              <p:spPr bwMode="auto">
                <a:xfrm>
                  <a:off x="2054155" y="7148537"/>
                  <a:ext cx="0" cy="0"/>
                </a:xfrm>
                <a:prstGeom prst="line">
                  <a:avLst/>
                </a:prstGeom>
                <a:solidFill>
                  <a:srgbClr val="002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33"/>
                </a:p>
              </p:txBody>
            </p:sp>
            <p:sp>
              <p:nvSpPr>
                <p:cNvPr id="63" name="Line 19"/>
                <p:cNvSpPr>
                  <a:spLocks noChangeShapeType="1"/>
                </p:cNvSpPr>
                <p:nvPr/>
              </p:nvSpPr>
              <p:spPr bwMode="auto">
                <a:xfrm>
                  <a:off x="2054155" y="7148537"/>
                  <a:ext cx="0" cy="0"/>
                </a:xfrm>
                <a:prstGeom prst="line">
                  <a:avLst/>
                </a:prstGeom>
                <a:solidFill>
                  <a:srgbClr val="002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33"/>
                </a:p>
              </p:txBody>
            </p:sp>
            <p:sp>
              <p:nvSpPr>
                <p:cNvPr id="64" name="Freeform 21"/>
                <p:cNvSpPr>
                  <a:spLocks/>
                </p:cNvSpPr>
                <p:nvPr/>
              </p:nvSpPr>
              <p:spPr bwMode="auto">
                <a:xfrm>
                  <a:off x="3585369" y="6937830"/>
                  <a:ext cx="234978" cy="383907"/>
                </a:xfrm>
                <a:custGeom>
                  <a:avLst/>
                  <a:gdLst>
                    <a:gd name="T0" fmla="*/ 74 w 213"/>
                    <a:gd name="T1" fmla="*/ 348 h 348"/>
                    <a:gd name="T2" fmla="*/ 0 w 213"/>
                    <a:gd name="T3" fmla="*/ 348 h 348"/>
                    <a:gd name="T4" fmla="*/ 140 w 213"/>
                    <a:gd name="T5" fmla="*/ 0 h 348"/>
                    <a:gd name="T6" fmla="*/ 213 w 213"/>
                    <a:gd name="T7" fmla="*/ 0 h 348"/>
                    <a:gd name="T8" fmla="*/ 74 w 213"/>
                    <a:gd name="T9" fmla="*/ 348 h 3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3" h="348">
                      <a:moveTo>
                        <a:pt x="74" y="348"/>
                      </a:moveTo>
                      <a:lnTo>
                        <a:pt x="0" y="348"/>
                      </a:lnTo>
                      <a:lnTo>
                        <a:pt x="140" y="0"/>
                      </a:lnTo>
                      <a:lnTo>
                        <a:pt x="213" y="0"/>
                      </a:lnTo>
                      <a:lnTo>
                        <a:pt x="74" y="348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33"/>
                </a:p>
              </p:txBody>
            </p:sp>
            <p:sp>
              <p:nvSpPr>
                <p:cNvPr id="65" name="Freeform 22"/>
                <p:cNvSpPr>
                  <a:spLocks/>
                </p:cNvSpPr>
                <p:nvPr/>
              </p:nvSpPr>
              <p:spPr bwMode="auto">
                <a:xfrm>
                  <a:off x="3437543" y="6937830"/>
                  <a:ext cx="234978" cy="383907"/>
                </a:xfrm>
                <a:custGeom>
                  <a:avLst/>
                  <a:gdLst>
                    <a:gd name="T0" fmla="*/ 73 w 213"/>
                    <a:gd name="T1" fmla="*/ 348 h 348"/>
                    <a:gd name="T2" fmla="*/ 0 w 213"/>
                    <a:gd name="T3" fmla="*/ 348 h 348"/>
                    <a:gd name="T4" fmla="*/ 140 w 213"/>
                    <a:gd name="T5" fmla="*/ 0 h 348"/>
                    <a:gd name="T6" fmla="*/ 213 w 213"/>
                    <a:gd name="T7" fmla="*/ 0 h 348"/>
                    <a:gd name="T8" fmla="*/ 73 w 213"/>
                    <a:gd name="T9" fmla="*/ 348 h 3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3" h="348">
                      <a:moveTo>
                        <a:pt x="73" y="348"/>
                      </a:moveTo>
                      <a:lnTo>
                        <a:pt x="0" y="348"/>
                      </a:lnTo>
                      <a:lnTo>
                        <a:pt x="140" y="0"/>
                      </a:lnTo>
                      <a:lnTo>
                        <a:pt x="213" y="0"/>
                      </a:lnTo>
                      <a:lnTo>
                        <a:pt x="73" y="348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33"/>
                </a:p>
              </p:txBody>
            </p:sp>
            <p:sp>
              <p:nvSpPr>
                <p:cNvPr id="66" name="Freeform 23"/>
                <p:cNvSpPr>
                  <a:spLocks/>
                </p:cNvSpPr>
                <p:nvPr/>
              </p:nvSpPr>
              <p:spPr bwMode="auto">
                <a:xfrm>
                  <a:off x="2163370" y="7134196"/>
                  <a:ext cx="398248" cy="187540"/>
                </a:xfrm>
                <a:custGeom>
                  <a:avLst/>
                  <a:gdLst>
                    <a:gd name="T0" fmla="*/ 159 w 207"/>
                    <a:gd name="T1" fmla="*/ 0 h 97"/>
                    <a:gd name="T2" fmla="*/ 114 w 207"/>
                    <a:gd name="T3" fmla="*/ 29 h 97"/>
                    <a:gd name="T4" fmla="*/ 93 w 207"/>
                    <a:gd name="T5" fmla="*/ 29 h 97"/>
                    <a:gd name="T6" fmla="*/ 49 w 207"/>
                    <a:gd name="T7" fmla="*/ 0 h 97"/>
                    <a:gd name="T8" fmla="*/ 0 w 207"/>
                    <a:gd name="T9" fmla="*/ 48 h 97"/>
                    <a:gd name="T10" fmla="*/ 49 w 207"/>
                    <a:gd name="T11" fmla="*/ 97 h 97"/>
                    <a:gd name="T12" fmla="*/ 93 w 207"/>
                    <a:gd name="T13" fmla="*/ 68 h 97"/>
                    <a:gd name="T14" fmla="*/ 114 w 207"/>
                    <a:gd name="T15" fmla="*/ 68 h 97"/>
                    <a:gd name="T16" fmla="*/ 159 w 207"/>
                    <a:gd name="T17" fmla="*/ 97 h 97"/>
                    <a:gd name="T18" fmla="*/ 207 w 207"/>
                    <a:gd name="T19" fmla="*/ 48 h 97"/>
                    <a:gd name="T20" fmla="*/ 159 w 207"/>
                    <a:gd name="T21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07" h="97">
                      <a:moveTo>
                        <a:pt x="159" y="0"/>
                      </a:moveTo>
                      <a:cubicBezTo>
                        <a:pt x="139" y="0"/>
                        <a:pt x="122" y="12"/>
                        <a:pt x="114" y="29"/>
                      </a:cubicBezTo>
                      <a:cubicBezTo>
                        <a:pt x="93" y="29"/>
                        <a:pt x="93" y="29"/>
                        <a:pt x="93" y="29"/>
                      </a:cubicBezTo>
                      <a:cubicBezTo>
                        <a:pt x="86" y="12"/>
                        <a:pt x="69" y="0"/>
                        <a:pt x="49" y="0"/>
                      </a:cubicBezTo>
                      <a:cubicBezTo>
                        <a:pt x="22" y="0"/>
                        <a:pt x="0" y="22"/>
                        <a:pt x="0" y="48"/>
                      </a:cubicBezTo>
                      <a:cubicBezTo>
                        <a:pt x="0" y="75"/>
                        <a:pt x="22" y="97"/>
                        <a:pt x="49" y="97"/>
                      </a:cubicBezTo>
                      <a:cubicBezTo>
                        <a:pt x="69" y="97"/>
                        <a:pt x="86" y="85"/>
                        <a:pt x="93" y="68"/>
                      </a:cubicBezTo>
                      <a:cubicBezTo>
                        <a:pt x="114" y="68"/>
                        <a:pt x="114" y="68"/>
                        <a:pt x="114" y="68"/>
                      </a:cubicBezTo>
                      <a:cubicBezTo>
                        <a:pt x="122" y="85"/>
                        <a:pt x="139" y="97"/>
                        <a:pt x="159" y="97"/>
                      </a:cubicBezTo>
                      <a:cubicBezTo>
                        <a:pt x="185" y="97"/>
                        <a:pt x="207" y="75"/>
                        <a:pt x="207" y="48"/>
                      </a:cubicBezTo>
                      <a:cubicBezTo>
                        <a:pt x="207" y="22"/>
                        <a:pt x="185" y="0"/>
                        <a:pt x="159" y="0"/>
                      </a:cubicBez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33"/>
                </a:p>
              </p:txBody>
            </p:sp>
            <p:sp>
              <p:nvSpPr>
                <p:cNvPr id="67" name="Rectangle 24"/>
                <p:cNvSpPr>
                  <a:spLocks noChangeArrowheads="1"/>
                </p:cNvSpPr>
                <p:nvPr/>
              </p:nvSpPr>
              <p:spPr bwMode="auto">
                <a:xfrm>
                  <a:off x="2173299" y="6937830"/>
                  <a:ext cx="381700" cy="75016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33"/>
                </a:p>
              </p:txBody>
            </p:sp>
            <p:grpSp>
              <p:nvGrpSpPr>
                <p:cNvPr id="68" name="Группа 67"/>
                <p:cNvGrpSpPr/>
                <p:nvPr/>
              </p:nvGrpSpPr>
              <p:grpSpPr>
                <a:xfrm>
                  <a:off x="3854545" y="6937830"/>
                  <a:ext cx="558209" cy="383907"/>
                  <a:chOff x="6853075" y="4649516"/>
                  <a:chExt cx="1018123" cy="700212"/>
                </a:xfrm>
                <a:solidFill>
                  <a:srgbClr val="002060"/>
                </a:solidFill>
              </p:grpSpPr>
              <p:sp>
                <p:nvSpPr>
                  <p:cNvPr id="101" name="Freeform 20"/>
                  <p:cNvSpPr>
                    <a:spLocks/>
                  </p:cNvSpPr>
                  <p:nvPr/>
                </p:nvSpPr>
                <p:spPr bwMode="auto">
                  <a:xfrm>
                    <a:off x="7657915" y="4649516"/>
                    <a:ext cx="213283" cy="327973"/>
                  </a:xfrm>
                  <a:custGeom>
                    <a:avLst/>
                    <a:gdLst>
                      <a:gd name="T0" fmla="*/ 40 w 106"/>
                      <a:gd name="T1" fmla="*/ 163 h 163"/>
                      <a:gd name="T2" fmla="*/ 0 w 106"/>
                      <a:gd name="T3" fmla="*/ 84 h 163"/>
                      <a:gd name="T4" fmla="*/ 33 w 106"/>
                      <a:gd name="T5" fmla="*/ 0 h 163"/>
                      <a:gd name="T6" fmla="*/ 106 w 106"/>
                      <a:gd name="T7" fmla="*/ 0 h 163"/>
                      <a:gd name="T8" fmla="*/ 40 w 106"/>
                      <a:gd name="T9" fmla="*/ 163 h 1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6" h="163">
                        <a:moveTo>
                          <a:pt x="40" y="163"/>
                        </a:moveTo>
                        <a:lnTo>
                          <a:pt x="0" y="84"/>
                        </a:lnTo>
                        <a:lnTo>
                          <a:pt x="33" y="0"/>
                        </a:lnTo>
                        <a:lnTo>
                          <a:pt x="106" y="0"/>
                        </a:lnTo>
                        <a:lnTo>
                          <a:pt x="40" y="16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102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6853075" y="4649516"/>
                    <a:ext cx="305839" cy="303828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103" name="Oval 26"/>
                  <p:cNvSpPr>
                    <a:spLocks noChangeArrowheads="1"/>
                  </p:cNvSpPr>
                  <p:nvPr/>
                </p:nvSpPr>
                <p:spPr bwMode="auto">
                  <a:xfrm>
                    <a:off x="7251471" y="4649516"/>
                    <a:ext cx="301815" cy="303828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104" name="Oval 27"/>
                  <p:cNvSpPr>
                    <a:spLocks noChangeArrowheads="1"/>
                  </p:cNvSpPr>
                  <p:nvPr/>
                </p:nvSpPr>
                <p:spPr bwMode="auto">
                  <a:xfrm>
                    <a:off x="6853075" y="5043888"/>
                    <a:ext cx="305839" cy="30584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105" name="Oval 28"/>
                  <p:cNvSpPr>
                    <a:spLocks noChangeArrowheads="1"/>
                  </p:cNvSpPr>
                  <p:nvPr/>
                </p:nvSpPr>
                <p:spPr bwMode="auto">
                  <a:xfrm>
                    <a:off x="7251471" y="5043888"/>
                    <a:ext cx="301815" cy="30584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</p:grpSp>
            <p:grpSp>
              <p:nvGrpSpPr>
                <p:cNvPr id="69" name="Группа 68"/>
                <p:cNvGrpSpPr/>
                <p:nvPr/>
              </p:nvGrpSpPr>
              <p:grpSpPr>
                <a:xfrm>
                  <a:off x="3002890" y="6937830"/>
                  <a:ext cx="492018" cy="383906"/>
                  <a:chOff x="5299733" y="4649516"/>
                  <a:chExt cx="897397" cy="700211"/>
                </a:xfrm>
                <a:solidFill>
                  <a:srgbClr val="002060"/>
                </a:solidFill>
              </p:grpSpPr>
              <p:sp>
                <p:nvSpPr>
                  <p:cNvPr id="81" name="Freeform 29"/>
                  <p:cNvSpPr>
                    <a:spLocks/>
                  </p:cNvSpPr>
                  <p:nvPr/>
                </p:nvSpPr>
                <p:spPr bwMode="auto">
                  <a:xfrm>
                    <a:off x="6106585" y="4649516"/>
                    <a:ext cx="90545" cy="136823"/>
                  </a:xfrm>
                  <a:custGeom>
                    <a:avLst/>
                    <a:gdLst>
                      <a:gd name="T0" fmla="*/ 12 w 45"/>
                      <a:gd name="T1" fmla="*/ 0 h 68"/>
                      <a:gd name="T2" fmla="*/ 45 w 45"/>
                      <a:gd name="T3" fmla="*/ 0 h 68"/>
                      <a:gd name="T4" fmla="*/ 17 w 45"/>
                      <a:gd name="T5" fmla="*/ 68 h 68"/>
                      <a:gd name="T6" fmla="*/ 0 w 45"/>
                      <a:gd name="T7" fmla="*/ 33 h 68"/>
                      <a:gd name="T8" fmla="*/ 12 w 45"/>
                      <a:gd name="T9" fmla="*/ 0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68">
                        <a:moveTo>
                          <a:pt x="12" y="0"/>
                        </a:moveTo>
                        <a:lnTo>
                          <a:pt x="45" y="0"/>
                        </a:lnTo>
                        <a:lnTo>
                          <a:pt x="17" y="68"/>
                        </a:lnTo>
                        <a:lnTo>
                          <a:pt x="0" y="33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82" name="Freeform 30"/>
                  <p:cNvSpPr>
                    <a:spLocks/>
                  </p:cNvSpPr>
                  <p:nvPr/>
                </p:nvSpPr>
                <p:spPr bwMode="auto">
                  <a:xfrm>
                    <a:off x="6030125" y="4836641"/>
                    <a:ext cx="90545" cy="136823"/>
                  </a:xfrm>
                  <a:custGeom>
                    <a:avLst/>
                    <a:gdLst>
                      <a:gd name="T0" fmla="*/ 14 w 45"/>
                      <a:gd name="T1" fmla="*/ 0 h 68"/>
                      <a:gd name="T2" fmla="*/ 45 w 45"/>
                      <a:gd name="T3" fmla="*/ 0 h 68"/>
                      <a:gd name="T4" fmla="*/ 19 w 45"/>
                      <a:gd name="T5" fmla="*/ 68 h 68"/>
                      <a:gd name="T6" fmla="*/ 0 w 45"/>
                      <a:gd name="T7" fmla="*/ 35 h 68"/>
                      <a:gd name="T8" fmla="*/ 14 w 45"/>
                      <a:gd name="T9" fmla="*/ 0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68">
                        <a:moveTo>
                          <a:pt x="14" y="0"/>
                        </a:moveTo>
                        <a:lnTo>
                          <a:pt x="45" y="0"/>
                        </a:lnTo>
                        <a:lnTo>
                          <a:pt x="19" y="68"/>
                        </a:lnTo>
                        <a:lnTo>
                          <a:pt x="0" y="35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83" name="Freeform 31"/>
                  <p:cNvSpPr>
                    <a:spLocks/>
                  </p:cNvSpPr>
                  <p:nvPr/>
                </p:nvSpPr>
                <p:spPr bwMode="auto">
                  <a:xfrm>
                    <a:off x="5955678" y="5021754"/>
                    <a:ext cx="90545" cy="138836"/>
                  </a:xfrm>
                  <a:custGeom>
                    <a:avLst/>
                    <a:gdLst>
                      <a:gd name="T0" fmla="*/ 14 w 45"/>
                      <a:gd name="T1" fmla="*/ 0 h 69"/>
                      <a:gd name="T2" fmla="*/ 45 w 45"/>
                      <a:gd name="T3" fmla="*/ 0 h 69"/>
                      <a:gd name="T4" fmla="*/ 17 w 45"/>
                      <a:gd name="T5" fmla="*/ 69 h 69"/>
                      <a:gd name="T6" fmla="*/ 0 w 45"/>
                      <a:gd name="T7" fmla="*/ 35 h 69"/>
                      <a:gd name="T8" fmla="*/ 14 w 45"/>
                      <a:gd name="T9" fmla="*/ 0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69">
                        <a:moveTo>
                          <a:pt x="14" y="0"/>
                        </a:moveTo>
                        <a:lnTo>
                          <a:pt x="45" y="0"/>
                        </a:lnTo>
                        <a:lnTo>
                          <a:pt x="17" y="69"/>
                        </a:lnTo>
                        <a:lnTo>
                          <a:pt x="0" y="35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84" name="Freeform 32"/>
                  <p:cNvSpPr>
                    <a:spLocks/>
                  </p:cNvSpPr>
                  <p:nvPr/>
                </p:nvSpPr>
                <p:spPr bwMode="auto">
                  <a:xfrm>
                    <a:off x="5881229" y="5208880"/>
                    <a:ext cx="92557" cy="140847"/>
                  </a:xfrm>
                  <a:custGeom>
                    <a:avLst/>
                    <a:gdLst>
                      <a:gd name="T0" fmla="*/ 13 w 46"/>
                      <a:gd name="T1" fmla="*/ 0 h 70"/>
                      <a:gd name="T2" fmla="*/ 46 w 46"/>
                      <a:gd name="T3" fmla="*/ 0 h 70"/>
                      <a:gd name="T4" fmla="*/ 18 w 46"/>
                      <a:gd name="T5" fmla="*/ 70 h 70"/>
                      <a:gd name="T6" fmla="*/ 0 w 46"/>
                      <a:gd name="T7" fmla="*/ 35 h 70"/>
                      <a:gd name="T8" fmla="*/ 13 w 46"/>
                      <a:gd name="T9" fmla="*/ 0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" h="70">
                        <a:moveTo>
                          <a:pt x="13" y="0"/>
                        </a:moveTo>
                        <a:lnTo>
                          <a:pt x="46" y="0"/>
                        </a:lnTo>
                        <a:lnTo>
                          <a:pt x="18" y="70"/>
                        </a:lnTo>
                        <a:lnTo>
                          <a:pt x="0" y="35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85" name="Freeform 33"/>
                  <p:cNvSpPr>
                    <a:spLocks/>
                  </p:cNvSpPr>
                  <p:nvPr/>
                </p:nvSpPr>
                <p:spPr bwMode="auto">
                  <a:xfrm>
                    <a:off x="5959702" y="4649516"/>
                    <a:ext cx="90545" cy="136823"/>
                  </a:xfrm>
                  <a:custGeom>
                    <a:avLst/>
                    <a:gdLst>
                      <a:gd name="T0" fmla="*/ 14 w 45"/>
                      <a:gd name="T1" fmla="*/ 0 h 68"/>
                      <a:gd name="T2" fmla="*/ 45 w 45"/>
                      <a:gd name="T3" fmla="*/ 0 h 68"/>
                      <a:gd name="T4" fmla="*/ 19 w 45"/>
                      <a:gd name="T5" fmla="*/ 68 h 68"/>
                      <a:gd name="T6" fmla="*/ 0 w 45"/>
                      <a:gd name="T7" fmla="*/ 33 h 68"/>
                      <a:gd name="T8" fmla="*/ 14 w 45"/>
                      <a:gd name="T9" fmla="*/ 0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68">
                        <a:moveTo>
                          <a:pt x="14" y="0"/>
                        </a:moveTo>
                        <a:lnTo>
                          <a:pt x="45" y="0"/>
                        </a:lnTo>
                        <a:lnTo>
                          <a:pt x="19" y="68"/>
                        </a:lnTo>
                        <a:lnTo>
                          <a:pt x="0" y="33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86" name="Freeform 34"/>
                  <p:cNvSpPr>
                    <a:spLocks/>
                  </p:cNvSpPr>
                  <p:nvPr/>
                </p:nvSpPr>
                <p:spPr bwMode="auto">
                  <a:xfrm>
                    <a:off x="5885253" y="4836641"/>
                    <a:ext cx="90545" cy="136823"/>
                  </a:xfrm>
                  <a:custGeom>
                    <a:avLst/>
                    <a:gdLst>
                      <a:gd name="T0" fmla="*/ 14 w 45"/>
                      <a:gd name="T1" fmla="*/ 0 h 68"/>
                      <a:gd name="T2" fmla="*/ 45 w 45"/>
                      <a:gd name="T3" fmla="*/ 0 h 68"/>
                      <a:gd name="T4" fmla="*/ 18 w 45"/>
                      <a:gd name="T5" fmla="*/ 68 h 68"/>
                      <a:gd name="T6" fmla="*/ 0 w 45"/>
                      <a:gd name="T7" fmla="*/ 35 h 68"/>
                      <a:gd name="T8" fmla="*/ 14 w 45"/>
                      <a:gd name="T9" fmla="*/ 0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68">
                        <a:moveTo>
                          <a:pt x="14" y="0"/>
                        </a:moveTo>
                        <a:lnTo>
                          <a:pt x="45" y="0"/>
                        </a:lnTo>
                        <a:lnTo>
                          <a:pt x="18" y="68"/>
                        </a:lnTo>
                        <a:lnTo>
                          <a:pt x="0" y="35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87" name="Freeform 35"/>
                  <p:cNvSpPr>
                    <a:spLocks/>
                  </p:cNvSpPr>
                  <p:nvPr/>
                </p:nvSpPr>
                <p:spPr bwMode="auto">
                  <a:xfrm>
                    <a:off x="5810806" y="5021754"/>
                    <a:ext cx="92557" cy="138836"/>
                  </a:xfrm>
                  <a:custGeom>
                    <a:avLst/>
                    <a:gdLst>
                      <a:gd name="T0" fmla="*/ 13 w 46"/>
                      <a:gd name="T1" fmla="*/ 0 h 69"/>
                      <a:gd name="T2" fmla="*/ 46 w 46"/>
                      <a:gd name="T3" fmla="*/ 0 h 69"/>
                      <a:gd name="T4" fmla="*/ 18 w 46"/>
                      <a:gd name="T5" fmla="*/ 69 h 69"/>
                      <a:gd name="T6" fmla="*/ 0 w 46"/>
                      <a:gd name="T7" fmla="*/ 35 h 69"/>
                      <a:gd name="T8" fmla="*/ 13 w 46"/>
                      <a:gd name="T9" fmla="*/ 0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" h="69">
                        <a:moveTo>
                          <a:pt x="13" y="0"/>
                        </a:moveTo>
                        <a:lnTo>
                          <a:pt x="46" y="0"/>
                        </a:lnTo>
                        <a:lnTo>
                          <a:pt x="18" y="69"/>
                        </a:lnTo>
                        <a:lnTo>
                          <a:pt x="0" y="35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88" name="Freeform 36"/>
                  <p:cNvSpPr>
                    <a:spLocks/>
                  </p:cNvSpPr>
                  <p:nvPr/>
                </p:nvSpPr>
                <p:spPr bwMode="auto">
                  <a:xfrm>
                    <a:off x="5734347" y="5208880"/>
                    <a:ext cx="90545" cy="140847"/>
                  </a:xfrm>
                  <a:custGeom>
                    <a:avLst/>
                    <a:gdLst>
                      <a:gd name="T0" fmla="*/ 14 w 45"/>
                      <a:gd name="T1" fmla="*/ 0 h 70"/>
                      <a:gd name="T2" fmla="*/ 45 w 45"/>
                      <a:gd name="T3" fmla="*/ 0 h 70"/>
                      <a:gd name="T4" fmla="*/ 19 w 45"/>
                      <a:gd name="T5" fmla="*/ 70 h 70"/>
                      <a:gd name="T6" fmla="*/ 0 w 45"/>
                      <a:gd name="T7" fmla="*/ 35 h 70"/>
                      <a:gd name="T8" fmla="*/ 14 w 45"/>
                      <a:gd name="T9" fmla="*/ 0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70">
                        <a:moveTo>
                          <a:pt x="14" y="0"/>
                        </a:moveTo>
                        <a:lnTo>
                          <a:pt x="45" y="0"/>
                        </a:lnTo>
                        <a:lnTo>
                          <a:pt x="19" y="70"/>
                        </a:lnTo>
                        <a:lnTo>
                          <a:pt x="0" y="35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89" name="Freeform 37"/>
                  <p:cNvSpPr>
                    <a:spLocks/>
                  </p:cNvSpPr>
                  <p:nvPr/>
                </p:nvSpPr>
                <p:spPr bwMode="auto">
                  <a:xfrm>
                    <a:off x="5814831" y="4649516"/>
                    <a:ext cx="92557" cy="136823"/>
                  </a:xfrm>
                  <a:custGeom>
                    <a:avLst/>
                    <a:gdLst>
                      <a:gd name="T0" fmla="*/ 14 w 46"/>
                      <a:gd name="T1" fmla="*/ 0 h 68"/>
                      <a:gd name="T2" fmla="*/ 46 w 46"/>
                      <a:gd name="T3" fmla="*/ 0 h 68"/>
                      <a:gd name="T4" fmla="*/ 18 w 46"/>
                      <a:gd name="T5" fmla="*/ 68 h 68"/>
                      <a:gd name="T6" fmla="*/ 0 w 46"/>
                      <a:gd name="T7" fmla="*/ 33 h 68"/>
                      <a:gd name="T8" fmla="*/ 14 w 46"/>
                      <a:gd name="T9" fmla="*/ 0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" h="68">
                        <a:moveTo>
                          <a:pt x="14" y="0"/>
                        </a:moveTo>
                        <a:lnTo>
                          <a:pt x="46" y="0"/>
                        </a:lnTo>
                        <a:lnTo>
                          <a:pt x="18" y="68"/>
                        </a:lnTo>
                        <a:lnTo>
                          <a:pt x="0" y="33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90" name="Freeform 38"/>
                  <p:cNvSpPr>
                    <a:spLocks/>
                  </p:cNvSpPr>
                  <p:nvPr/>
                </p:nvSpPr>
                <p:spPr bwMode="auto">
                  <a:xfrm>
                    <a:off x="5738371" y="4836641"/>
                    <a:ext cx="94569" cy="136823"/>
                  </a:xfrm>
                  <a:custGeom>
                    <a:avLst/>
                    <a:gdLst>
                      <a:gd name="T0" fmla="*/ 14 w 47"/>
                      <a:gd name="T1" fmla="*/ 0 h 68"/>
                      <a:gd name="T2" fmla="*/ 47 w 47"/>
                      <a:gd name="T3" fmla="*/ 0 h 68"/>
                      <a:gd name="T4" fmla="*/ 19 w 47"/>
                      <a:gd name="T5" fmla="*/ 68 h 68"/>
                      <a:gd name="T6" fmla="*/ 0 w 47"/>
                      <a:gd name="T7" fmla="*/ 35 h 68"/>
                      <a:gd name="T8" fmla="*/ 14 w 47"/>
                      <a:gd name="T9" fmla="*/ 0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7" h="68">
                        <a:moveTo>
                          <a:pt x="14" y="0"/>
                        </a:moveTo>
                        <a:lnTo>
                          <a:pt x="47" y="0"/>
                        </a:lnTo>
                        <a:lnTo>
                          <a:pt x="19" y="68"/>
                        </a:lnTo>
                        <a:lnTo>
                          <a:pt x="0" y="35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91" name="Freeform 39"/>
                  <p:cNvSpPr>
                    <a:spLocks/>
                  </p:cNvSpPr>
                  <p:nvPr/>
                </p:nvSpPr>
                <p:spPr bwMode="auto">
                  <a:xfrm>
                    <a:off x="5663922" y="5021754"/>
                    <a:ext cx="92557" cy="138836"/>
                  </a:xfrm>
                  <a:custGeom>
                    <a:avLst/>
                    <a:gdLst>
                      <a:gd name="T0" fmla="*/ 14 w 46"/>
                      <a:gd name="T1" fmla="*/ 0 h 69"/>
                      <a:gd name="T2" fmla="*/ 46 w 46"/>
                      <a:gd name="T3" fmla="*/ 0 h 69"/>
                      <a:gd name="T4" fmla="*/ 18 w 46"/>
                      <a:gd name="T5" fmla="*/ 69 h 69"/>
                      <a:gd name="T6" fmla="*/ 0 w 46"/>
                      <a:gd name="T7" fmla="*/ 35 h 69"/>
                      <a:gd name="T8" fmla="*/ 14 w 46"/>
                      <a:gd name="T9" fmla="*/ 0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" h="69">
                        <a:moveTo>
                          <a:pt x="14" y="0"/>
                        </a:moveTo>
                        <a:lnTo>
                          <a:pt x="46" y="0"/>
                        </a:lnTo>
                        <a:lnTo>
                          <a:pt x="18" y="69"/>
                        </a:lnTo>
                        <a:lnTo>
                          <a:pt x="0" y="35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92" name="Freeform 40"/>
                  <p:cNvSpPr>
                    <a:spLocks/>
                  </p:cNvSpPr>
                  <p:nvPr/>
                </p:nvSpPr>
                <p:spPr bwMode="auto">
                  <a:xfrm>
                    <a:off x="5591487" y="5208880"/>
                    <a:ext cx="90545" cy="140847"/>
                  </a:xfrm>
                  <a:custGeom>
                    <a:avLst/>
                    <a:gdLst>
                      <a:gd name="T0" fmla="*/ 14 w 45"/>
                      <a:gd name="T1" fmla="*/ 0 h 70"/>
                      <a:gd name="T2" fmla="*/ 45 w 45"/>
                      <a:gd name="T3" fmla="*/ 0 h 70"/>
                      <a:gd name="T4" fmla="*/ 17 w 45"/>
                      <a:gd name="T5" fmla="*/ 70 h 70"/>
                      <a:gd name="T6" fmla="*/ 0 w 45"/>
                      <a:gd name="T7" fmla="*/ 35 h 70"/>
                      <a:gd name="T8" fmla="*/ 14 w 45"/>
                      <a:gd name="T9" fmla="*/ 0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70">
                        <a:moveTo>
                          <a:pt x="14" y="0"/>
                        </a:moveTo>
                        <a:lnTo>
                          <a:pt x="45" y="0"/>
                        </a:lnTo>
                        <a:lnTo>
                          <a:pt x="17" y="70"/>
                        </a:lnTo>
                        <a:lnTo>
                          <a:pt x="0" y="35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93" name="Freeform 41"/>
                  <p:cNvSpPr>
                    <a:spLocks/>
                  </p:cNvSpPr>
                  <p:nvPr/>
                </p:nvSpPr>
                <p:spPr bwMode="auto">
                  <a:xfrm>
                    <a:off x="5667947" y="4649516"/>
                    <a:ext cx="90545" cy="136823"/>
                  </a:xfrm>
                  <a:custGeom>
                    <a:avLst/>
                    <a:gdLst>
                      <a:gd name="T0" fmla="*/ 14 w 45"/>
                      <a:gd name="T1" fmla="*/ 0 h 68"/>
                      <a:gd name="T2" fmla="*/ 45 w 45"/>
                      <a:gd name="T3" fmla="*/ 0 h 68"/>
                      <a:gd name="T4" fmla="*/ 19 w 45"/>
                      <a:gd name="T5" fmla="*/ 68 h 68"/>
                      <a:gd name="T6" fmla="*/ 0 w 45"/>
                      <a:gd name="T7" fmla="*/ 33 h 68"/>
                      <a:gd name="T8" fmla="*/ 14 w 45"/>
                      <a:gd name="T9" fmla="*/ 0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68">
                        <a:moveTo>
                          <a:pt x="14" y="0"/>
                        </a:moveTo>
                        <a:lnTo>
                          <a:pt x="45" y="0"/>
                        </a:lnTo>
                        <a:lnTo>
                          <a:pt x="19" y="68"/>
                        </a:lnTo>
                        <a:lnTo>
                          <a:pt x="0" y="33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94" name="Freeform 42"/>
                  <p:cNvSpPr>
                    <a:spLocks/>
                  </p:cNvSpPr>
                  <p:nvPr/>
                </p:nvSpPr>
                <p:spPr bwMode="auto">
                  <a:xfrm>
                    <a:off x="5593499" y="4836641"/>
                    <a:ext cx="92557" cy="136823"/>
                  </a:xfrm>
                  <a:custGeom>
                    <a:avLst/>
                    <a:gdLst>
                      <a:gd name="T0" fmla="*/ 14 w 46"/>
                      <a:gd name="T1" fmla="*/ 0 h 68"/>
                      <a:gd name="T2" fmla="*/ 46 w 46"/>
                      <a:gd name="T3" fmla="*/ 0 h 68"/>
                      <a:gd name="T4" fmla="*/ 18 w 46"/>
                      <a:gd name="T5" fmla="*/ 68 h 68"/>
                      <a:gd name="T6" fmla="*/ 0 w 46"/>
                      <a:gd name="T7" fmla="*/ 35 h 68"/>
                      <a:gd name="T8" fmla="*/ 14 w 46"/>
                      <a:gd name="T9" fmla="*/ 0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" h="68">
                        <a:moveTo>
                          <a:pt x="14" y="0"/>
                        </a:moveTo>
                        <a:lnTo>
                          <a:pt x="46" y="0"/>
                        </a:lnTo>
                        <a:lnTo>
                          <a:pt x="18" y="68"/>
                        </a:lnTo>
                        <a:lnTo>
                          <a:pt x="0" y="35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95" name="Freeform 43"/>
                  <p:cNvSpPr>
                    <a:spLocks/>
                  </p:cNvSpPr>
                  <p:nvPr/>
                </p:nvSpPr>
                <p:spPr bwMode="auto">
                  <a:xfrm>
                    <a:off x="5521064" y="5021754"/>
                    <a:ext cx="90545" cy="138836"/>
                  </a:xfrm>
                  <a:custGeom>
                    <a:avLst/>
                    <a:gdLst>
                      <a:gd name="T0" fmla="*/ 12 w 45"/>
                      <a:gd name="T1" fmla="*/ 0 h 69"/>
                      <a:gd name="T2" fmla="*/ 45 w 45"/>
                      <a:gd name="T3" fmla="*/ 0 h 69"/>
                      <a:gd name="T4" fmla="*/ 17 w 45"/>
                      <a:gd name="T5" fmla="*/ 69 h 69"/>
                      <a:gd name="T6" fmla="*/ 0 w 45"/>
                      <a:gd name="T7" fmla="*/ 35 h 69"/>
                      <a:gd name="T8" fmla="*/ 12 w 45"/>
                      <a:gd name="T9" fmla="*/ 0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69">
                        <a:moveTo>
                          <a:pt x="12" y="0"/>
                        </a:moveTo>
                        <a:lnTo>
                          <a:pt x="45" y="0"/>
                        </a:lnTo>
                        <a:lnTo>
                          <a:pt x="17" y="69"/>
                        </a:lnTo>
                        <a:lnTo>
                          <a:pt x="0" y="35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96" name="Freeform 44"/>
                  <p:cNvSpPr>
                    <a:spLocks/>
                  </p:cNvSpPr>
                  <p:nvPr/>
                </p:nvSpPr>
                <p:spPr bwMode="auto">
                  <a:xfrm>
                    <a:off x="5442591" y="5208880"/>
                    <a:ext cx="92557" cy="140847"/>
                  </a:xfrm>
                  <a:custGeom>
                    <a:avLst/>
                    <a:gdLst>
                      <a:gd name="T0" fmla="*/ 14 w 46"/>
                      <a:gd name="T1" fmla="*/ 0 h 70"/>
                      <a:gd name="T2" fmla="*/ 46 w 46"/>
                      <a:gd name="T3" fmla="*/ 0 h 70"/>
                      <a:gd name="T4" fmla="*/ 20 w 46"/>
                      <a:gd name="T5" fmla="*/ 70 h 70"/>
                      <a:gd name="T6" fmla="*/ 0 w 46"/>
                      <a:gd name="T7" fmla="*/ 35 h 70"/>
                      <a:gd name="T8" fmla="*/ 14 w 46"/>
                      <a:gd name="T9" fmla="*/ 0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" h="70">
                        <a:moveTo>
                          <a:pt x="14" y="0"/>
                        </a:moveTo>
                        <a:lnTo>
                          <a:pt x="46" y="0"/>
                        </a:lnTo>
                        <a:lnTo>
                          <a:pt x="20" y="70"/>
                        </a:lnTo>
                        <a:lnTo>
                          <a:pt x="0" y="35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97" name="Freeform 45"/>
                  <p:cNvSpPr>
                    <a:spLocks/>
                  </p:cNvSpPr>
                  <p:nvPr/>
                </p:nvSpPr>
                <p:spPr bwMode="auto">
                  <a:xfrm>
                    <a:off x="5523075" y="4649516"/>
                    <a:ext cx="92557" cy="136823"/>
                  </a:xfrm>
                  <a:custGeom>
                    <a:avLst/>
                    <a:gdLst>
                      <a:gd name="T0" fmla="*/ 14 w 46"/>
                      <a:gd name="T1" fmla="*/ 0 h 68"/>
                      <a:gd name="T2" fmla="*/ 46 w 46"/>
                      <a:gd name="T3" fmla="*/ 0 h 68"/>
                      <a:gd name="T4" fmla="*/ 18 w 46"/>
                      <a:gd name="T5" fmla="*/ 68 h 68"/>
                      <a:gd name="T6" fmla="*/ 0 w 46"/>
                      <a:gd name="T7" fmla="*/ 33 h 68"/>
                      <a:gd name="T8" fmla="*/ 14 w 46"/>
                      <a:gd name="T9" fmla="*/ 0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" h="68">
                        <a:moveTo>
                          <a:pt x="14" y="0"/>
                        </a:moveTo>
                        <a:lnTo>
                          <a:pt x="46" y="0"/>
                        </a:lnTo>
                        <a:lnTo>
                          <a:pt x="18" y="68"/>
                        </a:lnTo>
                        <a:lnTo>
                          <a:pt x="0" y="33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98" name="Freeform 46"/>
                  <p:cNvSpPr>
                    <a:spLocks/>
                  </p:cNvSpPr>
                  <p:nvPr/>
                </p:nvSpPr>
                <p:spPr bwMode="auto">
                  <a:xfrm>
                    <a:off x="5450640" y="4836641"/>
                    <a:ext cx="90545" cy="136823"/>
                  </a:xfrm>
                  <a:custGeom>
                    <a:avLst/>
                    <a:gdLst>
                      <a:gd name="T0" fmla="*/ 12 w 45"/>
                      <a:gd name="T1" fmla="*/ 0 h 68"/>
                      <a:gd name="T2" fmla="*/ 45 w 45"/>
                      <a:gd name="T3" fmla="*/ 0 h 68"/>
                      <a:gd name="T4" fmla="*/ 17 w 45"/>
                      <a:gd name="T5" fmla="*/ 68 h 68"/>
                      <a:gd name="T6" fmla="*/ 0 w 45"/>
                      <a:gd name="T7" fmla="*/ 35 h 68"/>
                      <a:gd name="T8" fmla="*/ 12 w 45"/>
                      <a:gd name="T9" fmla="*/ 0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68">
                        <a:moveTo>
                          <a:pt x="12" y="0"/>
                        </a:moveTo>
                        <a:lnTo>
                          <a:pt x="45" y="0"/>
                        </a:lnTo>
                        <a:lnTo>
                          <a:pt x="17" y="68"/>
                        </a:lnTo>
                        <a:lnTo>
                          <a:pt x="0" y="35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99" name="Freeform 47"/>
                  <p:cNvSpPr>
                    <a:spLocks/>
                  </p:cNvSpPr>
                  <p:nvPr/>
                </p:nvSpPr>
                <p:spPr bwMode="auto">
                  <a:xfrm>
                    <a:off x="5372168" y="5021754"/>
                    <a:ext cx="92557" cy="138836"/>
                  </a:xfrm>
                  <a:custGeom>
                    <a:avLst/>
                    <a:gdLst>
                      <a:gd name="T0" fmla="*/ 14 w 46"/>
                      <a:gd name="T1" fmla="*/ 0 h 69"/>
                      <a:gd name="T2" fmla="*/ 46 w 46"/>
                      <a:gd name="T3" fmla="*/ 0 h 69"/>
                      <a:gd name="T4" fmla="*/ 20 w 46"/>
                      <a:gd name="T5" fmla="*/ 69 h 69"/>
                      <a:gd name="T6" fmla="*/ 0 w 46"/>
                      <a:gd name="T7" fmla="*/ 35 h 69"/>
                      <a:gd name="T8" fmla="*/ 14 w 46"/>
                      <a:gd name="T9" fmla="*/ 0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" h="69">
                        <a:moveTo>
                          <a:pt x="14" y="0"/>
                        </a:moveTo>
                        <a:lnTo>
                          <a:pt x="46" y="0"/>
                        </a:lnTo>
                        <a:lnTo>
                          <a:pt x="20" y="69"/>
                        </a:lnTo>
                        <a:lnTo>
                          <a:pt x="0" y="35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100" name="Freeform 48"/>
                  <p:cNvSpPr>
                    <a:spLocks/>
                  </p:cNvSpPr>
                  <p:nvPr/>
                </p:nvSpPr>
                <p:spPr bwMode="auto">
                  <a:xfrm>
                    <a:off x="5299733" y="5208880"/>
                    <a:ext cx="90545" cy="140847"/>
                  </a:xfrm>
                  <a:custGeom>
                    <a:avLst/>
                    <a:gdLst>
                      <a:gd name="T0" fmla="*/ 14 w 45"/>
                      <a:gd name="T1" fmla="*/ 0 h 70"/>
                      <a:gd name="T2" fmla="*/ 45 w 45"/>
                      <a:gd name="T3" fmla="*/ 0 h 70"/>
                      <a:gd name="T4" fmla="*/ 17 w 45"/>
                      <a:gd name="T5" fmla="*/ 70 h 70"/>
                      <a:gd name="T6" fmla="*/ 0 w 45"/>
                      <a:gd name="T7" fmla="*/ 35 h 70"/>
                      <a:gd name="T8" fmla="*/ 14 w 45"/>
                      <a:gd name="T9" fmla="*/ 0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70">
                        <a:moveTo>
                          <a:pt x="14" y="0"/>
                        </a:moveTo>
                        <a:lnTo>
                          <a:pt x="45" y="0"/>
                        </a:lnTo>
                        <a:lnTo>
                          <a:pt x="17" y="70"/>
                        </a:lnTo>
                        <a:lnTo>
                          <a:pt x="0" y="35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</p:grpSp>
            <p:sp>
              <p:nvSpPr>
                <p:cNvPr id="70" name="Freeform 49"/>
                <p:cNvSpPr>
                  <a:spLocks/>
                </p:cNvSpPr>
                <p:nvPr/>
              </p:nvSpPr>
              <p:spPr bwMode="auto">
                <a:xfrm>
                  <a:off x="2659801" y="6937830"/>
                  <a:ext cx="273589" cy="383907"/>
                </a:xfrm>
                <a:custGeom>
                  <a:avLst/>
                  <a:gdLst>
                    <a:gd name="T0" fmla="*/ 208 w 248"/>
                    <a:gd name="T1" fmla="*/ 348 h 348"/>
                    <a:gd name="T2" fmla="*/ 135 w 248"/>
                    <a:gd name="T3" fmla="*/ 348 h 348"/>
                    <a:gd name="T4" fmla="*/ 173 w 248"/>
                    <a:gd name="T5" fmla="*/ 252 h 348"/>
                    <a:gd name="T6" fmla="*/ 77 w 248"/>
                    <a:gd name="T7" fmla="*/ 68 h 348"/>
                    <a:gd name="T8" fmla="*/ 0 w 248"/>
                    <a:gd name="T9" fmla="*/ 68 h 348"/>
                    <a:gd name="T10" fmla="*/ 0 w 248"/>
                    <a:gd name="T11" fmla="*/ 0 h 348"/>
                    <a:gd name="T12" fmla="*/ 117 w 248"/>
                    <a:gd name="T13" fmla="*/ 0 h 348"/>
                    <a:gd name="T14" fmla="*/ 123 w 248"/>
                    <a:gd name="T15" fmla="*/ 0 h 348"/>
                    <a:gd name="T16" fmla="*/ 248 w 248"/>
                    <a:gd name="T17" fmla="*/ 247 h 348"/>
                    <a:gd name="T18" fmla="*/ 208 w 248"/>
                    <a:gd name="T19" fmla="*/ 348 h 3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8" h="348">
                      <a:moveTo>
                        <a:pt x="208" y="348"/>
                      </a:moveTo>
                      <a:lnTo>
                        <a:pt x="135" y="348"/>
                      </a:lnTo>
                      <a:lnTo>
                        <a:pt x="173" y="252"/>
                      </a:lnTo>
                      <a:lnTo>
                        <a:pt x="77" y="68"/>
                      </a:lnTo>
                      <a:lnTo>
                        <a:pt x="0" y="68"/>
                      </a:lnTo>
                      <a:lnTo>
                        <a:pt x="0" y="0"/>
                      </a:lnTo>
                      <a:lnTo>
                        <a:pt x="117" y="0"/>
                      </a:lnTo>
                      <a:lnTo>
                        <a:pt x="123" y="0"/>
                      </a:lnTo>
                      <a:lnTo>
                        <a:pt x="248" y="247"/>
                      </a:lnTo>
                      <a:lnTo>
                        <a:pt x="208" y="348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33"/>
                </a:p>
              </p:txBody>
            </p:sp>
            <p:sp>
              <p:nvSpPr>
                <p:cNvPr id="71" name="Freeform 50"/>
                <p:cNvSpPr>
                  <a:spLocks/>
                </p:cNvSpPr>
                <p:nvPr/>
              </p:nvSpPr>
              <p:spPr bwMode="auto">
                <a:xfrm>
                  <a:off x="2923461" y="6937830"/>
                  <a:ext cx="118040" cy="129073"/>
                </a:xfrm>
                <a:custGeom>
                  <a:avLst/>
                  <a:gdLst>
                    <a:gd name="T0" fmla="*/ 60 w 107"/>
                    <a:gd name="T1" fmla="*/ 117 h 117"/>
                    <a:gd name="T2" fmla="*/ 0 w 107"/>
                    <a:gd name="T3" fmla="*/ 0 h 117"/>
                    <a:gd name="T4" fmla="*/ 107 w 107"/>
                    <a:gd name="T5" fmla="*/ 0 h 117"/>
                    <a:gd name="T6" fmla="*/ 60 w 107"/>
                    <a:gd name="T7" fmla="*/ 11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7" h="117">
                      <a:moveTo>
                        <a:pt x="60" y="117"/>
                      </a:moveTo>
                      <a:lnTo>
                        <a:pt x="0" y="0"/>
                      </a:lnTo>
                      <a:lnTo>
                        <a:pt x="107" y="0"/>
                      </a:lnTo>
                      <a:lnTo>
                        <a:pt x="60" y="117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33"/>
                </a:p>
              </p:txBody>
            </p:sp>
            <p:sp>
              <p:nvSpPr>
                <p:cNvPr id="72" name="Freeform 51"/>
                <p:cNvSpPr>
                  <a:spLocks/>
                </p:cNvSpPr>
                <p:nvPr/>
              </p:nvSpPr>
              <p:spPr bwMode="auto">
                <a:xfrm>
                  <a:off x="672974" y="6937830"/>
                  <a:ext cx="370669" cy="401557"/>
                </a:xfrm>
                <a:custGeom>
                  <a:avLst/>
                  <a:gdLst>
                    <a:gd name="T0" fmla="*/ 336 w 336"/>
                    <a:gd name="T1" fmla="*/ 149 h 364"/>
                    <a:gd name="T2" fmla="*/ 160 w 336"/>
                    <a:gd name="T3" fmla="*/ 149 h 364"/>
                    <a:gd name="T4" fmla="*/ 54 w 336"/>
                    <a:gd name="T5" fmla="*/ 0 h 364"/>
                    <a:gd name="T6" fmla="*/ 0 w 336"/>
                    <a:gd name="T7" fmla="*/ 40 h 364"/>
                    <a:gd name="T8" fmla="*/ 101 w 336"/>
                    <a:gd name="T9" fmla="*/ 182 h 364"/>
                    <a:gd name="T10" fmla="*/ 0 w 336"/>
                    <a:gd name="T11" fmla="*/ 324 h 364"/>
                    <a:gd name="T12" fmla="*/ 54 w 336"/>
                    <a:gd name="T13" fmla="*/ 364 h 364"/>
                    <a:gd name="T14" fmla="*/ 160 w 336"/>
                    <a:gd name="T15" fmla="*/ 217 h 364"/>
                    <a:gd name="T16" fmla="*/ 336 w 336"/>
                    <a:gd name="T17" fmla="*/ 217 h 364"/>
                    <a:gd name="T18" fmla="*/ 336 w 336"/>
                    <a:gd name="T19" fmla="*/ 149 h 3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36" h="364">
                      <a:moveTo>
                        <a:pt x="336" y="149"/>
                      </a:moveTo>
                      <a:lnTo>
                        <a:pt x="160" y="149"/>
                      </a:lnTo>
                      <a:lnTo>
                        <a:pt x="54" y="0"/>
                      </a:lnTo>
                      <a:lnTo>
                        <a:pt x="0" y="40"/>
                      </a:lnTo>
                      <a:lnTo>
                        <a:pt x="101" y="182"/>
                      </a:lnTo>
                      <a:lnTo>
                        <a:pt x="0" y="324"/>
                      </a:lnTo>
                      <a:lnTo>
                        <a:pt x="54" y="364"/>
                      </a:lnTo>
                      <a:lnTo>
                        <a:pt x="160" y="217"/>
                      </a:lnTo>
                      <a:lnTo>
                        <a:pt x="336" y="217"/>
                      </a:lnTo>
                      <a:lnTo>
                        <a:pt x="336" y="149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33"/>
                </a:p>
              </p:txBody>
            </p:sp>
            <p:sp>
              <p:nvSpPr>
                <p:cNvPr id="73" name="Freeform 52"/>
                <p:cNvSpPr>
                  <a:spLocks/>
                </p:cNvSpPr>
                <p:nvPr/>
              </p:nvSpPr>
              <p:spPr bwMode="auto">
                <a:xfrm>
                  <a:off x="1201398" y="6937830"/>
                  <a:ext cx="227255" cy="381700"/>
                </a:xfrm>
                <a:custGeom>
                  <a:avLst/>
                  <a:gdLst>
                    <a:gd name="T0" fmla="*/ 166 w 206"/>
                    <a:gd name="T1" fmla="*/ 346 h 346"/>
                    <a:gd name="T2" fmla="*/ 93 w 206"/>
                    <a:gd name="T3" fmla="*/ 346 h 346"/>
                    <a:gd name="T4" fmla="*/ 131 w 206"/>
                    <a:gd name="T5" fmla="*/ 250 h 346"/>
                    <a:gd name="T6" fmla="*/ 0 w 206"/>
                    <a:gd name="T7" fmla="*/ 0 h 346"/>
                    <a:gd name="T8" fmla="*/ 77 w 206"/>
                    <a:gd name="T9" fmla="*/ 0 h 346"/>
                    <a:gd name="T10" fmla="*/ 82 w 206"/>
                    <a:gd name="T11" fmla="*/ 0 h 346"/>
                    <a:gd name="T12" fmla="*/ 206 w 206"/>
                    <a:gd name="T13" fmla="*/ 247 h 346"/>
                    <a:gd name="T14" fmla="*/ 166 w 206"/>
                    <a:gd name="T15" fmla="*/ 346 h 3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06" h="346">
                      <a:moveTo>
                        <a:pt x="166" y="346"/>
                      </a:moveTo>
                      <a:lnTo>
                        <a:pt x="93" y="346"/>
                      </a:lnTo>
                      <a:lnTo>
                        <a:pt x="131" y="250"/>
                      </a:lnTo>
                      <a:lnTo>
                        <a:pt x="0" y="0"/>
                      </a:lnTo>
                      <a:lnTo>
                        <a:pt x="77" y="0"/>
                      </a:lnTo>
                      <a:lnTo>
                        <a:pt x="82" y="0"/>
                      </a:lnTo>
                      <a:lnTo>
                        <a:pt x="206" y="247"/>
                      </a:lnTo>
                      <a:lnTo>
                        <a:pt x="166" y="346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33"/>
                </a:p>
              </p:txBody>
            </p:sp>
            <p:sp>
              <p:nvSpPr>
                <p:cNvPr id="74" name="Freeform 53"/>
                <p:cNvSpPr>
                  <a:spLocks/>
                </p:cNvSpPr>
                <p:nvPr/>
              </p:nvSpPr>
              <p:spPr bwMode="auto">
                <a:xfrm>
                  <a:off x="1043643" y="6937830"/>
                  <a:ext cx="227255" cy="381700"/>
                </a:xfrm>
                <a:custGeom>
                  <a:avLst/>
                  <a:gdLst>
                    <a:gd name="T0" fmla="*/ 166 w 206"/>
                    <a:gd name="T1" fmla="*/ 346 h 346"/>
                    <a:gd name="T2" fmla="*/ 93 w 206"/>
                    <a:gd name="T3" fmla="*/ 346 h 346"/>
                    <a:gd name="T4" fmla="*/ 131 w 206"/>
                    <a:gd name="T5" fmla="*/ 250 h 346"/>
                    <a:gd name="T6" fmla="*/ 0 w 206"/>
                    <a:gd name="T7" fmla="*/ 0 h 346"/>
                    <a:gd name="T8" fmla="*/ 77 w 206"/>
                    <a:gd name="T9" fmla="*/ 0 h 346"/>
                    <a:gd name="T10" fmla="*/ 81 w 206"/>
                    <a:gd name="T11" fmla="*/ 0 h 346"/>
                    <a:gd name="T12" fmla="*/ 206 w 206"/>
                    <a:gd name="T13" fmla="*/ 247 h 346"/>
                    <a:gd name="T14" fmla="*/ 166 w 206"/>
                    <a:gd name="T15" fmla="*/ 346 h 3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06" h="346">
                      <a:moveTo>
                        <a:pt x="166" y="346"/>
                      </a:moveTo>
                      <a:lnTo>
                        <a:pt x="93" y="346"/>
                      </a:lnTo>
                      <a:lnTo>
                        <a:pt x="131" y="250"/>
                      </a:lnTo>
                      <a:lnTo>
                        <a:pt x="0" y="0"/>
                      </a:lnTo>
                      <a:lnTo>
                        <a:pt x="77" y="0"/>
                      </a:lnTo>
                      <a:lnTo>
                        <a:pt x="81" y="0"/>
                      </a:lnTo>
                      <a:lnTo>
                        <a:pt x="206" y="247"/>
                      </a:lnTo>
                      <a:lnTo>
                        <a:pt x="166" y="346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33"/>
                </a:p>
              </p:txBody>
            </p:sp>
            <p:grpSp>
              <p:nvGrpSpPr>
                <p:cNvPr id="75" name="Группа 74"/>
                <p:cNvGrpSpPr/>
                <p:nvPr/>
              </p:nvGrpSpPr>
              <p:grpSpPr>
                <a:xfrm>
                  <a:off x="1420930" y="6937830"/>
                  <a:ext cx="306684" cy="381700"/>
                  <a:chOff x="1579357" y="4649516"/>
                  <a:chExt cx="559364" cy="696187"/>
                </a:xfrm>
                <a:solidFill>
                  <a:srgbClr val="002060"/>
                </a:solidFill>
              </p:grpSpPr>
              <p:sp>
                <p:nvSpPr>
                  <p:cNvPr id="79" name="Freeform 54"/>
                  <p:cNvSpPr>
                    <a:spLocks/>
                  </p:cNvSpPr>
                  <p:nvPr/>
                </p:nvSpPr>
                <p:spPr bwMode="auto">
                  <a:xfrm>
                    <a:off x="1579357" y="4649516"/>
                    <a:ext cx="215295" cy="327973"/>
                  </a:xfrm>
                  <a:custGeom>
                    <a:avLst/>
                    <a:gdLst>
                      <a:gd name="T0" fmla="*/ 42 w 107"/>
                      <a:gd name="T1" fmla="*/ 163 h 163"/>
                      <a:gd name="T2" fmla="*/ 0 w 107"/>
                      <a:gd name="T3" fmla="*/ 82 h 163"/>
                      <a:gd name="T4" fmla="*/ 33 w 107"/>
                      <a:gd name="T5" fmla="*/ 0 h 163"/>
                      <a:gd name="T6" fmla="*/ 107 w 107"/>
                      <a:gd name="T7" fmla="*/ 0 h 163"/>
                      <a:gd name="T8" fmla="*/ 42 w 107"/>
                      <a:gd name="T9" fmla="*/ 163 h 1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7" h="163">
                        <a:moveTo>
                          <a:pt x="42" y="163"/>
                        </a:moveTo>
                        <a:lnTo>
                          <a:pt x="0" y="82"/>
                        </a:lnTo>
                        <a:lnTo>
                          <a:pt x="33" y="0"/>
                        </a:lnTo>
                        <a:lnTo>
                          <a:pt x="107" y="0"/>
                        </a:lnTo>
                        <a:lnTo>
                          <a:pt x="42" y="16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80" name="Freeform 55"/>
                  <p:cNvSpPr>
                    <a:spLocks/>
                  </p:cNvSpPr>
                  <p:nvPr/>
                </p:nvSpPr>
                <p:spPr bwMode="auto">
                  <a:xfrm>
                    <a:off x="1772519" y="4649516"/>
                    <a:ext cx="366202" cy="696187"/>
                  </a:xfrm>
                  <a:custGeom>
                    <a:avLst/>
                    <a:gdLst>
                      <a:gd name="T0" fmla="*/ 42 w 182"/>
                      <a:gd name="T1" fmla="*/ 346 h 346"/>
                      <a:gd name="T2" fmla="*/ 0 w 182"/>
                      <a:gd name="T3" fmla="*/ 268 h 346"/>
                      <a:gd name="T4" fmla="*/ 108 w 182"/>
                      <a:gd name="T5" fmla="*/ 0 h 346"/>
                      <a:gd name="T6" fmla="*/ 182 w 182"/>
                      <a:gd name="T7" fmla="*/ 0 h 346"/>
                      <a:gd name="T8" fmla="*/ 42 w 182"/>
                      <a:gd name="T9" fmla="*/ 346 h 3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82" h="346">
                        <a:moveTo>
                          <a:pt x="42" y="346"/>
                        </a:moveTo>
                        <a:lnTo>
                          <a:pt x="0" y="268"/>
                        </a:lnTo>
                        <a:lnTo>
                          <a:pt x="108" y="0"/>
                        </a:lnTo>
                        <a:lnTo>
                          <a:pt x="182" y="0"/>
                        </a:lnTo>
                        <a:lnTo>
                          <a:pt x="42" y="34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</p:grpSp>
            <p:sp>
              <p:nvSpPr>
                <p:cNvPr id="78" name="Freeform 58"/>
                <p:cNvSpPr>
                  <a:spLocks noEditPoints="1"/>
                </p:cNvSpPr>
                <p:nvPr/>
              </p:nvSpPr>
              <p:spPr bwMode="auto">
                <a:xfrm>
                  <a:off x="1792701" y="6937830"/>
                  <a:ext cx="334264" cy="379494"/>
                </a:xfrm>
                <a:custGeom>
                  <a:avLst/>
                  <a:gdLst>
                    <a:gd name="T0" fmla="*/ 0 w 174"/>
                    <a:gd name="T1" fmla="*/ 0 h 197"/>
                    <a:gd name="T2" fmla="*/ 0 w 174"/>
                    <a:gd name="T3" fmla="*/ 197 h 197"/>
                    <a:gd name="T4" fmla="*/ 174 w 174"/>
                    <a:gd name="T5" fmla="*/ 98 h 197"/>
                    <a:gd name="T6" fmla="*/ 0 w 174"/>
                    <a:gd name="T7" fmla="*/ 0 h 197"/>
                    <a:gd name="T8" fmla="*/ 86 w 174"/>
                    <a:gd name="T9" fmla="*/ 50 h 197"/>
                    <a:gd name="T10" fmla="*/ 85 w 174"/>
                    <a:gd name="T11" fmla="*/ 149 h 197"/>
                    <a:gd name="T12" fmla="*/ 1 w 174"/>
                    <a:gd name="T13" fmla="*/ 97 h 197"/>
                    <a:gd name="T14" fmla="*/ 86 w 174"/>
                    <a:gd name="T15" fmla="*/ 50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74" h="197">
                      <a:moveTo>
                        <a:pt x="0" y="0"/>
                      </a:moveTo>
                      <a:cubicBezTo>
                        <a:pt x="0" y="65"/>
                        <a:pt x="0" y="131"/>
                        <a:pt x="0" y="197"/>
                      </a:cubicBezTo>
                      <a:cubicBezTo>
                        <a:pt x="58" y="164"/>
                        <a:pt x="116" y="131"/>
                        <a:pt x="174" y="98"/>
                      </a:cubicBezTo>
                      <a:cubicBezTo>
                        <a:pt x="116" y="65"/>
                        <a:pt x="58" y="32"/>
                        <a:pt x="0" y="0"/>
                      </a:cubicBezTo>
                      <a:close/>
                      <a:moveTo>
                        <a:pt x="86" y="50"/>
                      </a:moveTo>
                      <a:cubicBezTo>
                        <a:pt x="86" y="83"/>
                        <a:pt x="85" y="116"/>
                        <a:pt x="85" y="149"/>
                      </a:cubicBezTo>
                      <a:cubicBezTo>
                        <a:pt x="57" y="131"/>
                        <a:pt x="29" y="114"/>
                        <a:pt x="1" y="97"/>
                      </a:cubicBezTo>
                      <a:cubicBezTo>
                        <a:pt x="29" y="81"/>
                        <a:pt x="58" y="65"/>
                        <a:pt x="86" y="50"/>
                      </a:cubicBez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33"/>
                </a:p>
              </p:txBody>
            </p:sp>
          </p:grpSp>
          <p:grpSp>
            <p:nvGrpSpPr>
              <p:cNvPr id="106" name="Группа 105"/>
              <p:cNvGrpSpPr/>
              <p:nvPr/>
            </p:nvGrpSpPr>
            <p:grpSpPr>
              <a:xfrm>
                <a:off x="5359749" y="6936726"/>
                <a:ext cx="4647697" cy="402661"/>
                <a:chOff x="672974" y="6936726"/>
                <a:chExt cx="4647697" cy="402661"/>
              </a:xfrm>
            </p:grpSpPr>
            <p:sp>
              <p:nvSpPr>
                <p:cNvPr id="107" name="Freeform 5"/>
                <p:cNvSpPr>
                  <a:spLocks noEditPoints="1"/>
                </p:cNvSpPr>
                <p:nvPr/>
              </p:nvSpPr>
              <p:spPr bwMode="auto">
                <a:xfrm>
                  <a:off x="4936764" y="6936726"/>
                  <a:ext cx="383907" cy="385010"/>
                </a:xfrm>
                <a:custGeom>
                  <a:avLst/>
                  <a:gdLst>
                    <a:gd name="T0" fmla="*/ 100 w 200"/>
                    <a:gd name="T1" fmla="*/ 200 h 200"/>
                    <a:gd name="T2" fmla="*/ 61 w 200"/>
                    <a:gd name="T3" fmla="*/ 192 h 200"/>
                    <a:gd name="T4" fmla="*/ 30 w 200"/>
                    <a:gd name="T5" fmla="*/ 170 h 200"/>
                    <a:gd name="T6" fmla="*/ 8 w 200"/>
                    <a:gd name="T7" fmla="*/ 139 h 200"/>
                    <a:gd name="T8" fmla="*/ 0 w 200"/>
                    <a:gd name="T9" fmla="*/ 100 h 200"/>
                    <a:gd name="T10" fmla="*/ 8 w 200"/>
                    <a:gd name="T11" fmla="*/ 61 h 200"/>
                    <a:gd name="T12" fmla="*/ 30 w 200"/>
                    <a:gd name="T13" fmla="*/ 30 h 200"/>
                    <a:gd name="T14" fmla="*/ 61 w 200"/>
                    <a:gd name="T15" fmla="*/ 8 h 200"/>
                    <a:gd name="T16" fmla="*/ 100 w 200"/>
                    <a:gd name="T17" fmla="*/ 0 h 200"/>
                    <a:gd name="T18" fmla="*/ 139 w 200"/>
                    <a:gd name="T19" fmla="*/ 8 h 200"/>
                    <a:gd name="T20" fmla="*/ 170 w 200"/>
                    <a:gd name="T21" fmla="*/ 30 h 200"/>
                    <a:gd name="T22" fmla="*/ 192 w 200"/>
                    <a:gd name="T23" fmla="*/ 61 h 200"/>
                    <a:gd name="T24" fmla="*/ 200 w 200"/>
                    <a:gd name="T25" fmla="*/ 100 h 200"/>
                    <a:gd name="T26" fmla="*/ 192 w 200"/>
                    <a:gd name="T27" fmla="*/ 139 h 200"/>
                    <a:gd name="T28" fmla="*/ 170 w 200"/>
                    <a:gd name="T29" fmla="*/ 170 h 200"/>
                    <a:gd name="T30" fmla="*/ 139 w 200"/>
                    <a:gd name="T31" fmla="*/ 192 h 200"/>
                    <a:gd name="T32" fmla="*/ 100 w 200"/>
                    <a:gd name="T33" fmla="*/ 200 h 200"/>
                    <a:gd name="T34" fmla="*/ 100 w 200"/>
                    <a:gd name="T35" fmla="*/ 40 h 200"/>
                    <a:gd name="T36" fmla="*/ 40 w 200"/>
                    <a:gd name="T37" fmla="*/ 100 h 200"/>
                    <a:gd name="T38" fmla="*/ 100 w 200"/>
                    <a:gd name="T39" fmla="*/ 160 h 200"/>
                    <a:gd name="T40" fmla="*/ 160 w 200"/>
                    <a:gd name="T41" fmla="*/ 100 h 200"/>
                    <a:gd name="T42" fmla="*/ 100 w 200"/>
                    <a:gd name="T43" fmla="*/ 40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00" h="200">
                      <a:moveTo>
                        <a:pt x="100" y="200"/>
                      </a:moveTo>
                      <a:cubicBezTo>
                        <a:pt x="87" y="200"/>
                        <a:pt x="74" y="197"/>
                        <a:pt x="61" y="192"/>
                      </a:cubicBezTo>
                      <a:cubicBezTo>
                        <a:pt x="49" y="187"/>
                        <a:pt x="39" y="180"/>
                        <a:pt x="30" y="170"/>
                      </a:cubicBezTo>
                      <a:cubicBezTo>
                        <a:pt x="20" y="161"/>
                        <a:pt x="13" y="151"/>
                        <a:pt x="8" y="139"/>
                      </a:cubicBezTo>
                      <a:cubicBezTo>
                        <a:pt x="3" y="126"/>
                        <a:pt x="0" y="113"/>
                        <a:pt x="0" y="100"/>
                      </a:cubicBezTo>
                      <a:cubicBezTo>
                        <a:pt x="0" y="87"/>
                        <a:pt x="3" y="73"/>
                        <a:pt x="8" y="61"/>
                      </a:cubicBezTo>
                      <a:cubicBezTo>
                        <a:pt x="13" y="49"/>
                        <a:pt x="20" y="39"/>
                        <a:pt x="30" y="30"/>
                      </a:cubicBezTo>
                      <a:cubicBezTo>
                        <a:pt x="39" y="20"/>
                        <a:pt x="49" y="13"/>
                        <a:pt x="61" y="8"/>
                      </a:cubicBezTo>
                      <a:cubicBezTo>
                        <a:pt x="74" y="3"/>
                        <a:pt x="87" y="0"/>
                        <a:pt x="100" y="0"/>
                      </a:cubicBezTo>
                      <a:cubicBezTo>
                        <a:pt x="113" y="0"/>
                        <a:pt x="127" y="3"/>
                        <a:pt x="139" y="8"/>
                      </a:cubicBezTo>
                      <a:cubicBezTo>
                        <a:pt x="151" y="13"/>
                        <a:pt x="161" y="20"/>
                        <a:pt x="170" y="30"/>
                      </a:cubicBezTo>
                      <a:cubicBezTo>
                        <a:pt x="180" y="39"/>
                        <a:pt x="187" y="49"/>
                        <a:pt x="192" y="61"/>
                      </a:cubicBezTo>
                      <a:cubicBezTo>
                        <a:pt x="197" y="73"/>
                        <a:pt x="200" y="87"/>
                        <a:pt x="200" y="100"/>
                      </a:cubicBezTo>
                      <a:cubicBezTo>
                        <a:pt x="200" y="113"/>
                        <a:pt x="197" y="126"/>
                        <a:pt x="192" y="139"/>
                      </a:cubicBezTo>
                      <a:cubicBezTo>
                        <a:pt x="187" y="151"/>
                        <a:pt x="180" y="161"/>
                        <a:pt x="170" y="170"/>
                      </a:cubicBezTo>
                      <a:cubicBezTo>
                        <a:pt x="161" y="180"/>
                        <a:pt x="151" y="187"/>
                        <a:pt x="139" y="192"/>
                      </a:cubicBezTo>
                      <a:cubicBezTo>
                        <a:pt x="127" y="197"/>
                        <a:pt x="113" y="200"/>
                        <a:pt x="100" y="200"/>
                      </a:cubicBezTo>
                      <a:close/>
                      <a:moveTo>
                        <a:pt x="100" y="40"/>
                      </a:moveTo>
                      <a:cubicBezTo>
                        <a:pt x="67" y="40"/>
                        <a:pt x="40" y="67"/>
                        <a:pt x="40" y="100"/>
                      </a:cubicBezTo>
                      <a:cubicBezTo>
                        <a:pt x="40" y="133"/>
                        <a:pt x="67" y="160"/>
                        <a:pt x="100" y="160"/>
                      </a:cubicBezTo>
                      <a:cubicBezTo>
                        <a:pt x="133" y="160"/>
                        <a:pt x="160" y="133"/>
                        <a:pt x="160" y="100"/>
                      </a:cubicBezTo>
                      <a:cubicBezTo>
                        <a:pt x="160" y="67"/>
                        <a:pt x="133" y="40"/>
                        <a:pt x="100" y="40"/>
                      </a:cubicBez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33"/>
                </a:p>
              </p:txBody>
            </p:sp>
            <p:sp>
              <p:nvSpPr>
                <p:cNvPr id="108" name="Freeform 6"/>
                <p:cNvSpPr>
                  <a:spLocks/>
                </p:cNvSpPr>
                <p:nvPr/>
              </p:nvSpPr>
              <p:spPr bwMode="auto">
                <a:xfrm>
                  <a:off x="4489977" y="6936726"/>
                  <a:ext cx="142311" cy="385010"/>
                </a:xfrm>
                <a:custGeom>
                  <a:avLst/>
                  <a:gdLst>
                    <a:gd name="T0" fmla="*/ 129 w 129"/>
                    <a:gd name="T1" fmla="*/ 349 h 349"/>
                    <a:gd name="T2" fmla="*/ 0 w 129"/>
                    <a:gd name="T3" fmla="*/ 349 h 349"/>
                    <a:gd name="T4" fmla="*/ 0 w 129"/>
                    <a:gd name="T5" fmla="*/ 0 h 349"/>
                    <a:gd name="T6" fmla="*/ 129 w 129"/>
                    <a:gd name="T7" fmla="*/ 0 h 349"/>
                    <a:gd name="T8" fmla="*/ 129 w 129"/>
                    <a:gd name="T9" fmla="*/ 69 h 349"/>
                    <a:gd name="T10" fmla="*/ 68 w 129"/>
                    <a:gd name="T11" fmla="*/ 69 h 349"/>
                    <a:gd name="T12" fmla="*/ 68 w 129"/>
                    <a:gd name="T13" fmla="*/ 279 h 349"/>
                    <a:gd name="T14" fmla="*/ 129 w 129"/>
                    <a:gd name="T15" fmla="*/ 279 h 349"/>
                    <a:gd name="T16" fmla="*/ 129 w 129"/>
                    <a:gd name="T17" fmla="*/ 349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9" h="349">
                      <a:moveTo>
                        <a:pt x="129" y="349"/>
                      </a:moveTo>
                      <a:lnTo>
                        <a:pt x="0" y="349"/>
                      </a:lnTo>
                      <a:lnTo>
                        <a:pt x="0" y="0"/>
                      </a:lnTo>
                      <a:lnTo>
                        <a:pt x="129" y="0"/>
                      </a:lnTo>
                      <a:lnTo>
                        <a:pt x="129" y="69"/>
                      </a:lnTo>
                      <a:lnTo>
                        <a:pt x="68" y="69"/>
                      </a:lnTo>
                      <a:lnTo>
                        <a:pt x="68" y="279"/>
                      </a:lnTo>
                      <a:lnTo>
                        <a:pt x="129" y="279"/>
                      </a:lnTo>
                      <a:lnTo>
                        <a:pt x="129" y="349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33"/>
                </a:p>
              </p:txBody>
            </p:sp>
            <p:sp>
              <p:nvSpPr>
                <p:cNvPr id="109" name="Freeform 7"/>
                <p:cNvSpPr>
                  <a:spLocks/>
                </p:cNvSpPr>
                <p:nvPr/>
              </p:nvSpPr>
              <p:spPr bwMode="auto">
                <a:xfrm>
                  <a:off x="4730470" y="6936726"/>
                  <a:ext cx="142311" cy="385010"/>
                </a:xfrm>
                <a:custGeom>
                  <a:avLst/>
                  <a:gdLst>
                    <a:gd name="T0" fmla="*/ 129 w 129"/>
                    <a:gd name="T1" fmla="*/ 349 h 349"/>
                    <a:gd name="T2" fmla="*/ 0 w 129"/>
                    <a:gd name="T3" fmla="*/ 349 h 349"/>
                    <a:gd name="T4" fmla="*/ 0 w 129"/>
                    <a:gd name="T5" fmla="*/ 279 h 349"/>
                    <a:gd name="T6" fmla="*/ 61 w 129"/>
                    <a:gd name="T7" fmla="*/ 279 h 349"/>
                    <a:gd name="T8" fmla="*/ 61 w 129"/>
                    <a:gd name="T9" fmla="*/ 69 h 349"/>
                    <a:gd name="T10" fmla="*/ 0 w 129"/>
                    <a:gd name="T11" fmla="*/ 69 h 349"/>
                    <a:gd name="T12" fmla="*/ 0 w 129"/>
                    <a:gd name="T13" fmla="*/ 0 h 349"/>
                    <a:gd name="T14" fmla="*/ 129 w 129"/>
                    <a:gd name="T15" fmla="*/ 0 h 349"/>
                    <a:gd name="T16" fmla="*/ 129 w 129"/>
                    <a:gd name="T17" fmla="*/ 349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9" h="349">
                      <a:moveTo>
                        <a:pt x="129" y="349"/>
                      </a:moveTo>
                      <a:lnTo>
                        <a:pt x="0" y="349"/>
                      </a:lnTo>
                      <a:lnTo>
                        <a:pt x="0" y="279"/>
                      </a:lnTo>
                      <a:lnTo>
                        <a:pt x="61" y="279"/>
                      </a:lnTo>
                      <a:lnTo>
                        <a:pt x="61" y="69"/>
                      </a:lnTo>
                      <a:lnTo>
                        <a:pt x="0" y="69"/>
                      </a:lnTo>
                      <a:lnTo>
                        <a:pt x="0" y="0"/>
                      </a:lnTo>
                      <a:lnTo>
                        <a:pt x="129" y="0"/>
                      </a:lnTo>
                      <a:lnTo>
                        <a:pt x="129" y="349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33"/>
                </a:p>
              </p:txBody>
            </p:sp>
            <p:sp>
              <p:nvSpPr>
                <p:cNvPr id="110" name="Line 18"/>
                <p:cNvSpPr>
                  <a:spLocks noChangeShapeType="1"/>
                </p:cNvSpPr>
                <p:nvPr/>
              </p:nvSpPr>
              <p:spPr bwMode="auto">
                <a:xfrm>
                  <a:off x="2054155" y="7148537"/>
                  <a:ext cx="0" cy="0"/>
                </a:xfrm>
                <a:prstGeom prst="line">
                  <a:avLst/>
                </a:prstGeom>
                <a:solidFill>
                  <a:srgbClr val="002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33"/>
                </a:p>
              </p:txBody>
            </p:sp>
            <p:sp>
              <p:nvSpPr>
                <p:cNvPr id="111" name="Line 19"/>
                <p:cNvSpPr>
                  <a:spLocks noChangeShapeType="1"/>
                </p:cNvSpPr>
                <p:nvPr/>
              </p:nvSpPr>
              <p:spPr bwMode="auto">
                <a:xfrm>
                  <a:off x="2054155" y="7148537"/>
                  <a:ext cx="0" cy="0"/>
                </a:xfrm>
                <a:prstGeom prst="line">
                  <a:avLst/>
                </a:prstGeom>
                <a:solidFill>
                  <a:srgbClr val="002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33"/>
                </a:p>
              </p:txBody>
            </p:sp>
            <p:sp>
              <p:nvSpPr>
                <p:cNvPr id="112" name="Freeform 21"/>
                <p:cNvSpPr>
                  <a:spLocks/>
                </p:cNvSpPr>
                <p:nvPr/>
              </p:nvSpPr>
              <p:spPr bwMode="auto">
                <a:xfrm>
                  <a:off x="3585369" y="6937830"/>
                  <a:ext cx="234978" cy="383907"/>
                </a:xfrm>
                <a:custGeom>
                  <a:avLst/>
                  <a:gdLst>
                    <a:gd name="T0" fmla="*/ 74 w 213"/>
                    <a:gd name="T1" fmla="*/ 348 h 348"/>
                    <a:gd name="T2" fmla="*/ 0 w 213"/>
                    <a:gd name="T3" fmla="*/ 348 h 348"/>
                    <a:gd name="T4" fmla="*/ 140 w 213"/>
                    <a:gd name="T5" fmla="*/ 0 h 348"/>
                    <a:gd name="T6" fmla="*/ 213 w 213"/>
                    <a:gd name="T7" fmla="*/ 0 h 348"/>
                    <a:gd name="T8" fmla="*/ 74 w 213"/>
                    <a:gd name="T9" fmla="*/ 348 h 3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3" h="348">
                      <a:moveTo>
                        <a:pt x="74" y="348"/>
                      </a:moveTo>
                      <a:lnTo>
                        <a:pt x="0" y="348"/>
                      </a:lnTo>
                      <a:lnTo>
                        <a:pt x="140" y="0"/>
                      </a:lnTo>
                      <a:lnTo>
                        <a:pt x="213" y="0"/>
                      </a:lnTo>
                      <a:lnTo>
                        <a:pt x="74" y="348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33"/>
                </a:p>
              </p:txBody>
            </p:sp>
            <p:sp>
              <p:nvSpPr>
                <p:cNvPr id="113" name="Freeform 22"/>
                <p:cNvSpPr>
                  <a:spLocks/>
                </p:cNvSpPr>
                <p:nvPr/>
              </p:nvSpPr>
              <p:spPr bwMode="auto">
                <a:xfrm>
                  <a:off x="3437543" y="6937830"/>
                  <a:ext cx="234978" cy="383907"/>
                </a:xfrm>
                <a:custGeom>
                  <a:avLst/>
                  <a:gdLst>
                    <a:gd name="T0" fmla="*/ 73 w 213"/>
                    <a:gd name="T1" fmla="*/ 348 h 348"/>
                    <a:gd name="T2" fmla="*/ 0 w 213"/>
                    <a:gd name="T3" fmla="*/ 348 h 348"/>
                    <a:gd name="T4" fmla="*/ 140 w 213"/>
                    <a:gd name="T5" fmla="*/ 0 h 348"/>
                    <a:gd name="T6" fmla="*/ 213 w 213"/>
                    <a:gd name="T7" fmla="*/ 0 h 348"/>
                    <a:gd name="T8" fmla="*/ 73 w 213"/>
                    <a:gd name="T9" fmla="*/ 348 h 3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3" h="348">
                      <a:moveTo>
                        <a:pt x="73" y="348"/>
                      </a:moveTo>
                      <a:lnTo>
                        <a:pt x="0" y="348"/>
                      </a:lnTo>
                      <a:lnTo>
                        <a:pt x="140" y="0"/>
                      </a:lnTo>
                      <a:lnTo>
                        <a:pt x="213" y="0"/>
                      </a:lnTo>
                      <a:lnTo>
                        <a:pt x="73" y="348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33"/>
                </a:p>
              </p:txBody>
            </p:sp>
            <p:sp>
              <p:nvSpPr>
                <p:cNvPr id="114" name="Freeform 23"/>
                <p:cNvSpPr>
                  <a:spLocks/>
                </p:cNvSpPr>
                <p:nvPr/>
              </p:nvSpPr>
              <p:spPr bwMode="auto">
                <a:xfrm>
                  <a:off x="2163370" y="7134196"/>
                  <a:ext cx="398248" cy="187540"/>
                </a:xfrm>
                <a:custGeom>
                  <a:avLst/>
                  <a:gdLst>
                    <a:gd name="T0" fmla="*/ 159 w 207"/>
                    <a:gd name="T1" fmla="*/ 0 h 97"/>
                    <a:gd name="T2" fmla="*/ 114 w 207"/>
                    <a:gd name="T3" fmla="*/ 29 h 97"/>
                    <a:gd name="T4" fmla="*/ 93 w 207"/>
                    <a:gd name="T5" fmla="*/ 29 h 97"/>
                    <a:gd name="T6" fmla="*/ 49 w 207"/>
                    <a:gd name="T7" fmla="*/ 0 h 97"/>
                    <a:gd name="T8" fmla="*/ 0 w 207"/>
                    <a:gd name="T9" fmla="*/ 48 h 97"/>
                    <a:gd name="T10" fmla="*/ 49 w 207"/>
                    <a:gd name="T11" fmla="*/ 97 h 97"/>
                    <a:gd name="T12" fmla="*/ 93 w 207"/>
                    <a:gd name="T13" fmla="*/ 68 h 97"/>
                    <a:gd name="T14" fmla="*/ 114 w 207"/>
                    <a:gd name="T15" fmla="*/ 68 h 97"/>
                    <a:gd name="T16" fmla="*/ 159 w 207"/>
                    <a:gd name="T17" fmla="*/ 97 h 97"/>
                    <a:gd name="T18" fmla="*/ 207 w 207"/>
                    <a:gd name="T19" fmla="*/ 48 h 97"/>
                    <a:gd name="T20" fmla="*/ 159 w 207"/>
                    <a:gd name="T21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07" h="97">
                      <a:moveTo>
                        <a:pt x="159" y="0"/>
                      </a:moveTo>
                      <a:cubicBezTo>
                        <a:pt x="139" y="0"/>
                        <a:pt x="122" y="12"/>
                        <a:pt x="114" y="29"/>
                      </a:cubicBezTo>
                      <a:cubicBezTo>
                        <a:pt x="93" y="29"/>
                        <a:pt x="93" y="29"/>
                        <a:pt x="93" y="29"/>
                      </a:cubicBezTo>
                      <a:cubicBezTo>
                        <a:pt x="86" y="12"/>
                        <a:pt x="69" y="0"/>
                        <a:pt x="49" y="0"/>
                      </a:cubicBezTo>
                      <a:cubicBezTo>
                        <a:pt x="22" y="0"/>
                        <a:pt x="0" y="22"/>
                        <a:pt x="0" y="48"/>
                      </a:cubicBezTo>
                      <a:cubicBezTo>
                        <a:pt x="0" y="75"/>
                        <a:pt x="22" y="97"/>
                        <a:pt x="49" y="97"/>
                      </a:cubicBezTo>
                      <a:cubicBezTo>
                        <a:pt x="69" y="97"/>
                        <a:pt x="86" y="85"/>
                        <a:pt x="93" y="68"/>
                      </a:cubicBezTo>
                      <a:cubicBezTo>
                        <a:pt x="114" y="68"/>
                        <a:pt x="114" y="68"/>
                        <a:pt x="114" y="68"/>
                      </a:cubicBezTo>
                      <a:cubicBezTo>
                        <a:pt x="122" y="85"/>
                        <a:pt x="139" y="97"/>
                        <a:pt x="159" y="97"/>
                      </a:cubicBezTo>
                      <a:cubicBezTo>
                        <a:pt x="185" y="97"/>
                        <a:pt x="207" y="75"/>
                        <a:pt x="207" y="48"/>
                      </a:cubicBezTo>
                      <a:cubicBezTo>
                        <a:pt x="207" y="22"/>
                        <a:pt x="185" y="0"/>
                        <a:pt x="159" y="0"/>
                      </a:cubicBez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33"/>
                </a:p>
              </p:txBody>
            </p:sp>
            <p:sp>
              <p:nvSpPr>
                <p:cNvPr id="115" name="Rectangle 24"/>
                <p:cNvSpPr>
                  <a:spLocks noChangeArrowheads="1"/>
                </p:cNvSpPr>
                <p:nvPr/>
              </p:nvSpPr>
              <p:spPr bwMode="auto">
                <a:xfrm>
                  <a:off x="2173299" y="6937830"/>
                  <a:ext cx="381700" cy="75016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33"/>
                </a:p>
              </p:txBody>
            </p:sp>
            <p:grpSp>
              <p:nvGrpSpPr>
                <p:cNvPr id="116" name="Группа 115"/>
                <p:cNvGrpSpPr/>
                <p:nvPr/>
              </p:nvGrpSpPr>
              <p:grpSpPr>
                <a:xfrm>
                  <a:off x="3854545" y="6937830"/>
                  <a:ext cx="558209" cy="383907"/>
                  <a:chOff x="6853075" y="4649516"/>
                  <a:chExt cx="1018123" cy="700212"/>
                </a:xfrm>
                <a:solidFill>
                  <a:srgbClr val="002060"/>
                </a:solidFill>
              </p:grpSpPr>
              <p:sp>
                <p:nvSpPr>
                  <p:cNvPr id="147" name="Freeform 20"/>
                  <p:cNvSpPr>
                    <a:spLocks/>
                  </p:cNvSpPr>
                  <p:nvPr/>
                </p:nvSpPr>
                <p:spPr bwMode="auto">
                  <a:xfrm>
                    <a:off x="7657915" y="4649516"/>
                    <a:ext cx="213283" cy="327973"/>
                  </a:xfrm>
                  <a:custGeom>
                    <a:avLst/>
                    <a:gdLst>
                      <a:gd name="T0" fmla="*/ 40 w 106"/>
                      <a:gd name="T1" fmla="*/ 163 h 163"/>
                      <a:gd name="T2" fmla="*/ 0 w 106"/>
                      <a:gd name="T3" fmla="*/ 84 h 163"/>
                      <a:gd name="T4" fmla="*/ 33 w 106"/>
                      <a:gd name="T5" fmla="*/ 0 h 163"/>
                      <a:gd name="T6" fmla="*/ 106 w 106"/>
                      <a:gd name="T7" fmla="*/ 0 h 163"/>
                      <a:gd name="T8" fmla="*/ 40 w 106"/>
                      <a:gd name="T9" fmla="*/ 163 h 1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6" h="163">
                        <a:moveTo>
                          <a:pt x="40" y="163"/>
                        </a:moveTo>
                        <a:lnTo>
                          <a:pt x="0" y="84"/>
                        </a:lnTo>
                        <a:lnTo>
                          <a:pt x="33" y="0"/>
                        </a:lnTo>
                        <a:lnTo>
                          <a:pt x="106" y="0"/>
                        </a:lnTo>
                        <a:lnTo>
                          <a:pt x="40" y="16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148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6853075" y="4649516"/>
                    <a:ext cx="305839" cy="303828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149" name="Oval 26"/>
                  <p:cNvSpPr>
                    <a:spLocks noChangeArrowheads="1"/>
                  </p:cNvSpPr>
                  <p:nvPr/>
                </p:nvSpPr>
                <p:spPr bwMode="auto">
                  <a:xfrm>
                    <a:off x="7251471" y="4649516"/>
                    <a:ext cx="301815" cy="303828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150" name="Oval 27"/>
                  <p:cNvSpPr>
                    <a:spLocks noChangeArrowheads="1"/>
                  </p:cNvSpPr>
                  <p:nvPr/>
                </p:nvSpPr>
                <p:spPr bwMode="auto">
                  <a:xfrm>
                    <a:off x="6853075" y="5043888"/>
                    <a:ext cx="305839" cy="30584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151" name="Oval 28"/>
                  <p:cNvSpPr>
                    <a:spLocks noChangeArrowheads="1"/>
                  </p:cNvSpPr>
                  <p:nvPr/>
                </p:nvSpPr>
                <p:spPr bwMode="auto">
                  <a:xfrm>
                    <a:off x="7251471" y="5043888"/>
                    <a:ext cx="301815" cy="30584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</p:grpSp>
            <p:grpSp>
              <p:nvGrpSpPr>
                <p:cNvPr id="117" name="Группа 116"/>
                <p:cNvGrpSpPr/>
                <p:nvPr/>
              </p:nvGrpSpPr>
              <p:grpSpPr>
                <a:xfrm>
                  <a:off x="3002890" y="6937830"/>
                  <a:ext cx="492018" cy="383906"/>
                  <a:chOff x="5299733" y="4649516"/>
                  <a:chExt cx="897397" cy="700211"/>
                </a:xfrm>
                <a:solidFill>
                  <a:srgbClr val="002060"/>
                </a:solidFill>
              </p:grpSpPr>
              <p:sp>
                <p:nvSpPr>
                  <p:cNvPr id="127" name="Freeform 29"/>
                  <p:cNvSpPr>
                    <a:spLocks/>
                  </p:cNvSpPr>
                  <p:nvPr/>
                </p:nvSpPr>
                <p:spPr bwMode="auto">
                  <a:xfrm>
                    <a:off x="6106585" y="4649516"/>
                    <a:ext cx="90545" cy="136823"/>
                  </a:xfrm>
                  <a:custGeom>
                    <a:avLst/>
                    <a:gdLst>
                      <a:gd name="T0" fmla="*/ 12 w 45"/>
                      <a:gd name="T1" fmla="*/ 0 h 68"/>
                      <a:gd name="T2" fmla="*/ 45 w 45"/>
                      <a:gd name="T3" fmla="*/ 0 h 68"/>
                      <a:gd name="T4" fmla="*/ 17 w 45"/>
                      <a:gd name="T5" fmla="*/ 68 h 68"/>
                      <a:gd name="T6" fmla="*/ 0 w 45"/>
                      <a:gd name="T7" fmla="*/ 33 h 68"/>
                      <a:gd name="T8" fmla="*/ 12 w 45"/>
                      <a:gd name="T9" fmla="*/ 0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68">
                        <a:moveTo>
                          <a:pt x="12" y="0"/>
                        </a:moveTo>
                        <a:lnTo>
                          <a:pt x="45" y="0"/>
                        </a:lnTo>
                        <a:lnTo>
                          <a:pt x="17" y="68"/>
                        </a:lnTo>
                        <a:lnTo>
                          <a:pt x="0" y="33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128" name="Freeform 30"/>
                  <p:cNvSpPr>
                    <a:spLocks/>
                  </p:cNvSpPr>
                  <p:nvPr/>
                </p:nvSpPr>
                <p:spPr bwMode="auto">
                  <a:xfrm>
                    <a:off x="6030125" y="4836641"/>
                    <a:ext cx="90545" cy="136823"/>
                  </a:xfrm>
                  <a:custGeom>
                    <a:avLst/>
                    <a:gdLst>
                      <a:gd name="T0" fmla="*/ 14 w 45"/>
                      <a:gd name="T1" fmla="*/ 0 h 68"/>
                      <a:gd name="T2" fmla="*/ 45 w 45"/>
                      <a:gd name="T3" fmla="*/ 0 h 68"/>
                      <a:gd name="T4" fmla="*/ 19 w 45"/>
                      <a:gd name="T5" fmla="*/ 68 h 68"/>
                      <a:gd name="T6" fmla="*/ 0 w 45"/>
                      <a:gd name="T7" fmla="*/ 35 h 68"/>
                      <a:gd name="T8" fmla="*/ 14 w 45"/>
                      <a:gd name="T9" fmla="*/ 0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68">
                        <a:moveTo>
                          <a:pt x="14" y="0"/>
                        </a:moveTo>
                        <a:lnTo>
                          <a:pt x="45" y="0"/>
                        </a:lnTo>
                        <a:lnTo>
                          <a:pt x="19" y="68"/>
                        </a:lnTo>
                        <a:lnTo>
                          <a:pt x="0" y="35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129" name="Freeform 31"/>
                  <p:cNvSpPr>
                    <a:spLocks/>
                  </p:cNvSpPr>
                  <p:nvPr/>
                </p:nvSpPr>
                <p:spPr bwMode="auto">
                  <a:xfrm>
                    <a:off x="5955678" y="5021754"/>
                    <a:ext cx="90545" cy="138836"/>
                  </a:xfrm>
                  <a:custGeom>
                    <a:avLst/>
                    <a:gdLst>
                      <a:gd name="T0" fmla="*/ 14 w 45"/>
                      <a:gd name="T1" fmla="*/ 0 h 69"/>
                      <a:gd name="T2" fmla="*/ 45 w 45"/>
                      <a:gd name="T3" fmla="*/ 0 h 69"/>
                      <a:gd name="T4" fmla="*/ 17 w 45"/>
                      <a:gd name="T5" fmla="*/ 69 h 69"/>
                      <a:gd name="T6" fmla="*/ 0 w 45"/>
                      <a:gd name="T7" fmla="*/ 35 h 69"/>
                      <a:gd name="T8" fmla="*/ 14 w 45"/>
                      <a:gd name="T9" fmla="*/ 0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69">
                        <a:moveTo>
                          <a:pt x="14" y="0"/>
                        </a:moveTo>
                        <a:lnTo>
                          <a:pt x="45" y="0"/>
                        </a:lnTo>
                        <a:lnTo>
                          <a:pt x="17" y="69"/>
                        </a:lnTo>
                        <a:lnTo>
                          <a:pt x="0" y="35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130" name="Freeform 32"/>
                  <p:cNvSpPr>
                    <a:spLocks/>
                  </p:cNvSpPr>
                  <p:nvPr/>
                </p:nvSpPr>
                <p:spPr bwMode="auto">
                  <a:xfrm>
                    <a:off x="5881229" y="5208880"/>
                    <a:ext cx="92557" cy="140847"/>
                  </a:xfrm>
                  <a:custGeom>
                    <a:avLst/>
                    <a:gdLst>
                      <a:gd name="T0" fmla="*/ 13 w 46"/>
                      <a:gd name="T1" fmla="*/ 0 h 70"/>
                      <a:gd name="T2" fmla="*/ 46 w 46"/>
                      <a:gd name="T3" fmla="*/ 0 h 70"/>
                      <a:gd name="T4" fmla="*/ 18 w 46"/>
                      <a:gd name="T5" fmla="*/ 70 h 70"/>
                      <a:gd name="T6" fmla="*/ 0 w 46"/>
                      <a:gd name="T7" fmla="*/ 35 h 70"/>
                      <a:gd name="T8" fmla="*/ 13 w 46"/>
                      <a:gd name="T9" fmla="*/ 0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" h="70">
                        <a:moveTo>
                          <a:pt x="13" y="0"/>
                        </a:moveTo>
                        <a:lnTo>
                          <a:pt x="46" y="0"/>
                        </a:lnTo>
                        <a:lnTo>
                          <a:pt x="18" y="70"/>
                        </a:lnTo>
                        <a:lnTo>
                          <a:pt x="0" y="35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131" name="Freeform 33"/>
                  <p:cNvSpPr>
                    <a:spLocks/>
                  </p:cNvSpPr>
                  <p:nvPr/>
                </p:nvSpPr>
                <p:spPr bwMode="auto">
                  <a:xfrm>
                    <a:off x="5959702" y="4649516"/>
                    <a:ext cx="90545" cy="136823"/>
                  </a:xfrm>
                  <a:custGeom>
                    <a:avLst/>
                    <a:gdLst>
                      <a:gd name="T0" fmla="*/ 14 w 45"/>
                      <a:gd name="T1" fmla="*/ 0 h 68"/>
                      <a:gd name="T2" fmla="*/ 45 w 45"/>
                      <a:gd name="T3" fmla="*/ 0 h 68"/>
                      <a:gd name="T4" fmla="*/ 19 w 45"/>
                      <a:gd name="T5" fmla="*/ 68 h 68"/>
                      <a:gd name="T6" fmla="*/ 0 w 45"/>
                      <a:gd name="T7" fmla="*/ 33 h 68"/>
                      <a:gd name="T8" fmla="*/ 14 w 45"/>
                      <a:gd name="T9" fmla="*/ 0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68">
                        <a:moveTo>
                          <a:pt x="14" y="0"/>
                        </a:moveTo>
                        <a:lnTo>
                          <a:pt x="45" y="0"/>
                        </a:lnTo>
                        <a:lnTo>
                          <a:pt x="19" y="68"/>
                        </a:lnTo>
                        <a:lnTo>
                          <a:pt x="0" y="33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132" name="Freeform 34"/>
                  <p:cNvSpPr>
                    <a:spLocks/>
                  </p:cNvSpPr>
                  <p:nvPr/>
                </p:nvSpPr>
                <p:spPr bwMode="auto">
                  <a:xfrm>
                    <a:off x="5885253" y="4836641"/>
                    <a:ext cx="90545" cy="136823"/>
                  </a:xfrm>
                  <a:custGeom>
                    <a:avLst/>
                    <a:gdLst>
                      <a:gd name="T0" fmla="*/ 14 w 45"/>
                      <a:gd name="T1" fmla="*/ 0 h 68"/>
                      <a:gd name="T2" fmla="*/ 45 w 45"/>
                      <a:gd name="T3" fmla="*/ 0 h 68"/>
                      <a:gd name="T4" fmla="*/ 18 w 45"/>
                      <a:gd name="T5" fmla="*/ 68 h 68"/>
                      <a:gd name="T6" fmla="*/ 0 w 45"/>
                      <a:gd name="T7" fmla="*/ 35 h 68"/>
                      <a:gd name="T8" fmla="*/ 14 w 45"/>
                      <a:gd name="T9" fmla="*/ 0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68">
                        <a:moveTo>
                          <a:pt x="14" y="0"/>
                        </a:moveTo>
                        <a:lnTo>
                          <a:pt x="45" y="0"/>
                        </a:lnTo>
                        <a:lnTo>
                          <a:pt x="18" y="68"/>
                        </a:lnTo>
                        <a:lnTo>
                          <a:pt x="0" y="35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133" name="Freeform 35"/>
                  <p:cNvSpPr>
                    <a:spLocks/>
                  </p:cNvSpPr>
                  <p:nvPr/>
                </p:nvSpPr>
                <p:spPr bwMode="auto">
                  <a:xfrm>
                    <a:off x="5810806" y="5021754"/>
                    <a:ext cx="92557" cy="138836"/>
                  </a:xfrm>
                  <a:custGeom>
                    <a:avLst/>
                    <a:gdLst>
                      <a:gd name="T0" fmla="*/ 13 w 46"/>
                      <a:gd name="T1" fmla="*/ 0 h 69"/>
                      <a:gd name="T2" fmla="*/ 46 w 46"/>
                      <a:gd name="T3" fmla="*/ 0 h 69"/>
                      <a:gd name="T4" fmla="*/ 18 w 46"/>
                      <a:gd name="T5" fmla="*/ 69 h 69"/>
                      <a:gd name="T6" fmla="*/ 0 w 46"/>
                      <a:gd name="T7" fmla="*/ 35 h 69"/>
                      <a:gd name="T8" fmla="*/ 13 w 46"/>
                      <a:gd name="T9" fmla="*/ 0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" h="69">
                        <a:moveTo>
                          <a:pt x="13" y="0"/>
                        </a:moveTo>
                        <a:lnTo>
                          <a:pt x="46" y="0"/>
                        </a:lnTo>
                        <a:lnTo>
                          <a:pt x="18" y="69"/>
                        </a:lnTo>
                        <a:lnTo>
                          <a:pt x="0" y="35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134" name="Freeform 36"/>
                  <p:cNvSpPr>
                    <a:spLocks/>
                  </p:cNvSpPr>
                  <p:nvPr/>
                </p:nvSpPr>
                <p:spPr bwMode="auto">
                  <a:xfrm>
                    <a:off x="5734347" y="5208880"/>
                    <a:ext cx="90545" cy="140847"/>
                  </a:xfrm>
                  <a:custGeom>
                    <a:avLst/>
                    <a:gdLst>
                      <a:gd name="T0" fmla="*/ 14 w 45"/>
                      <a:gd name="T1" fmla="*/ 0 h 70"/>
                      <a:gd name="T2" fmla="*/ 45 w 45"/>
                      <a:gd name="T3" fmla="*/ 0 h 70"/>
                      <a:gd name="T4" fmla="*/ 19 w 45"/>
                      <a:gd name="T5" fmla="*/ 70 h 70"/>
                      <a:gd name="T6" fmla="*/ 0 w 45"/>
                      <a:gd name="T7" fmla="*/ 35 h 70"/>
                      <a:gd name="T8" fmla="*/ 14 w 45"/>
                      <a:gd name="T9" fmla="*/ 0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70">
                        <a:moveTo>
                          <a:pt x="14" y="0"/>
                        </a:moveTo>
                        <a:lnTo>
                          <a:pt x="45" y="0"/>
                        </a:lnTo>
                        <a:lnTo>
                          <a:pt x="19" y="70"/>
                        </a:lnTo>
                        <a:lnTo>
                          <a:pt x="0" y="35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135" name="Freeform 37"/>
                  <p:cNvSpPr>
                    <a:spLocks/>
                  </p:cNvSpPr>
                  <p:nvPr/>
                </p:nvSpPr>
                <p:spPr bwMode="auto">
                  <a:xfrm>
                    <a:off x="5814831" y="4649516"/>
                    <a:ext cx="92557" cy="136823"/>
                  </a:xfrm>
                  <a:custGeom>
                    <a:avLst/>
                    <a:gdLst>
                      <a:gd name="T0" fmla="*/ 14 w 46"/>
                      <a:gd name="T1" fmla="*/ 0 h 68"/>
                      <a:gd name="T2" fmla="*/ 46 w 46"/>
                      <a:gd name="T3" fmla="*/ 0 h 68"/>
                      <a:gd name="T4" fmla="*/ 18 w 46"/>
                      <a:gd name="T5" fmla="*/ 68 h 68"/>
                      <a:gd name="T6" fmla="*/ 0 w 46"/>
                      <a:gd name="T7" fmla="*/ 33 h 68"/>
                      <a:gd name="T8" fmla="*/ 14 w 46"/>
                      <a:gd name="T9" fmla="*/ 0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" h="68">
                        <a:moveTo>
                          <a:pt x="14" y="0"/>
                        </a:moveTo>
                        <a:lnTo>
                          <a:pt x="46" y="0"/>
                        </a:lnTo>
                        <a:lnTo>
                          <a:pt x="18" y="68"/>
                        </a:lnTo>
                        <a:lnTo>
                          <a:pt x="0" y="33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136" name="Freeform 38"/>
                  <p:cNvSpPr>
                    <a:spLocks/>
                  </p:cNvSpPr>
                  <p:nvPr/>
                </p:nvSpPr>
                <p:spPr bwMode="auto">
                  <a:xfrm>
                    <a:off x="5738371" y="4836641"/>
                    <a:ext cx="94569" cy="136823"/>
                  </a:xfrm>
                  <a:custGeom>
                    <a:avLst/>
                    <a:gdLst>
                      <a:gd name="T0" fmla="*/ 14 w 47"/>
                      <a:gd name="T1" fmla="*/ 0 h 68"/>
                      <a:gd name="T2" fmla="*/ 47 w 47"/>
                      <a:gd name="T3" fmla="*/ 0 h 68"/>
                      <a:gd name="T4" fmla="*/ 19 w 47"/>
                      <a:gd name="T5" fmla="*/ 68 h 68"/>
                      <a:gd name="T6" fmla="*/ 0 w 47"/>
                      <a:gd name="T7" fmla="*/ 35 h 68"/>
                      <a:gd name="T8" fmla="*/ 14 w 47"/>
                      <a:gd name="T9" fmla="*/ 0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7" h="68">
                        <a:moveTo>
                          <a:pt x="14" y="0"/>
                        </a:moveTo>
                        <a:lnTo>
                          <a:pt x="47" y="0"/>
                        </a:lnTo>
                        <a:lnTo>
                          <a:pt x="19" y="68"/>
                        </a:lnTo>
                        <a:lnTo>
                          <a:pt x="0" y="35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137" name="Freeform 39"/>
                  <p:cNvSpPr>
                    <a:spLocks/>
                  </p:cNvSpPr>
                  <p:nvPr/>
                </p:nvSpPr>
                <p:spPr bwMode="auto">
                  <a:xfrm>
                    <a:off x="5663922" y="5021754"/>
                    <a:ext cx="92557" cy="138836"/>
                  </a:xfrm>
                  <a:custGeom>
                    <a:avLst/>
                    <a:gdLst>
                      <a:gd name="T0" fmla="*/ 14 w 46"/>
                      <a:gd name="T1" fmla="*/ 0 h 69"/>
                      <a:gd name="T2" fmla="*/ 46 w 46"/>
                      <a:gd name="T3" fmla="*/ 0 h 69"/>
                      <a:gd name="T4" fmla="*/ 18 w 46"/>
                      <a:gd name="T5" fmla="*/ 69 h 69"/>
                      <a:gd name="T6" fmla="*/ 0 w 46"/>
                      <a:gd name="T7" fmla="*/ 35 h 69"/>
                      <a:gd name="T8" fmla="*/ 14 w 46"/>
                      <a:gd name="T9" fmla="*/ 0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" h="69">
                        <a:moveTo>
                          <a:pt x="14" y="0"/>
                        </a:moveTo>
                        <a:lnTo>
                          <a:pt x="46" y="0"/>
                        </a:lnTo>
                        <a:lnTo>
                          <a:pt x="18" y="69"/>
                        </a:lnTo>
                        <a:lnTo>
                          <a:pt x="0" y="35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138" name="Freeform 40"/>
                  <p:cNvSpPr>
                    <a:spLocks/>
                  </p:cNvSpPr>
                  <p:nvPr/>
                </p:nvSpPr>
                <p:spPr bwMode="auto">
                  <a:xfrm>
                    <a:off x="5591487" y="5208880"/>
                    <a:ext cx="90545" cy="140847"/>
                  </a:xfrm>
                  <a:custGeom>
                    <a:avLst/>
                    <a:gdLst>
                      <a:gd name="T0" fmla="*/ 14 w 45"/>
                      <a:gd name="T1" fmla="*/ 0 h 70"/>
                      <a:gd name="T2" fmla="*/ 45 w 45"/>
                      <a:gd name="T3" fmla="*/ 0 h 70"/>
                      <a:gd name="T4" fmla="*/ 17 w 45"/>
                      <a:gd name="T5" fmla="*/ 70 h 70"/>
                      <a:gd name="T6" fmla="*/ 0 w 45"/>
                      <a:gd name="T7" fmla="*/ 35 h 70"/>
                      <a:gd name="T8" fmla="*/ 14 w 45"/>
                      <a:gd name="T9" fmla="*/ 0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70">
                        <a:moveTo>
                          <a:pt x="14" y="0"/>
                        </a:moveTo>
                        <a:lnTo>
                          <a:pt x="45" y="0"/>
                        </a:lnTo>
                        <a:lnTo>
                          <a:pt x="17" y="70"/>
                        </a:lnTo>
                        <a:lnTo>
                          <a:pt x="0" y="35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139" name="Freeform 41"/>
                  <p:cNvSpPr>
                    <a:spLocks/>
                  </p:cNvSpPr>
                  <p:nvPr/>
                </p:nvSpPr>
                <p:spPr bwMode="auto">
                  <a:xfrm>
                    <a:off x="5667947" y="4649516"/>
                    <a:ext cx="90545" cy="136823"/>
                  </a:xfrm>
                  <a:custGeom>
                    <a:avLst/>
                    <a:gdLst>
                      <a:gd name="T0" fmla="*/ 14 w 45"/>
                      <a:gd name="T1" fmla="*/ 0 h 68"/>
                      <a:gd name="T2" fmla="*/ 45 w 45"/>
                      <a:gd name="T3" fmla="*/ 0 h 68"/>
                      <a:gd name="T4" fmla="*/ 19 w 45"/>
                      <a:gd name="T5" fmla="*/ 68 h 68"/>
                      <a:gd name="T6" fmla="*/ 0 w 45"/>
                      <a:gd name="T7" fmla="*/ 33 h 68"/>
                      <a:gd name="T8" fmla="*/ 14 w 45"/>
                      <a:gd name="T9" fmla="*/ 0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68">
                        <a:moveTo>
                          <a:pt x="14" y="0"/>
                        </a:moveTo>
                        <a:lnTo>
                          <a:pt x="45" y="0"/>
                        </a:lnTo>
                        <a:lnTo>
                          <a:pt x="19" y="68"/>
                        </a:lnTo>
                        <a:lnTo>
                          <a:pt x="0" y="33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140" name="Freeform 42"/>
                  <p:cNvSpPr>
                    <a:spLocks/>
                  </p:cNvSpPr>
                  <p:nvPr/>
                </p:nvSpPr>
                <p:spPr bwMode="auto">
                  <a:xfrm>
                    <a:off x="5593499" y="4836641"/>
                    <a:ext cx="92557" cy="136823"/>
                  </a:xfrm>
                  <a:custGeom>
                    <a:avLst/>
                    <a:gdLst>
                      <a:gd name="T0" fmla="*/ 14 w 46"/>
                      <a:gd name="T1" fmla="*/ 0 h 68"/>
                      <a:gd name="T2" fmla="*/ 46 w 46"/>
                      <a:gd name="T3" fmla="*/ 0 h 68"/>
                      <a:gd name="T4" fmla="*/ 18 w 46"/>
                      <a:gd name="T5" fmla="*/ 68 h 68"/>
                      <a:gd name="T6" fmla="*/ 0 w 46"/>
                      <a:gd name="T7" fmla="*/ 35 h 68"/>
                      <a:gd name="T8" fmla="*/ 14 w 46"/>
                      <a:gd name="T9" fmla="*/ 0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" h="68">
                        <a:moveTo>
                          <a:pt x="14" y="0"/>
                        </a:moveTo>
                        <a:lnTo>
                          <a:pt x="46" y="0"/>
                        </a:lnTo>
                        <a:lnTo>
                          <a:pt x="18" y="68"/>
                        </a:lnTo>
                        <a:lnTo>
                          <a:pt x="0" y="35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141" name="Freeform 43"/>
                  <p:cNvSpPr>
                    <a:spLocks/>
                  </p:cNvSpPr>
                  <p:nvPr/>
                </p:nvSpPr>
                <p:spPr bwMode="auto">
                  <a:xfrm>
                    <a:off x="5521064" y="5021754"/>
                    <a:ext cx="90545" cy="138836"/>
                  </a:xfrm>
                  <a:custGeom>
                    <a:avLst/>
                    <a:gdLst>
                      <a:gd name="T0" fmla="*/ 12 w 45"/>
                      <a:gd name="T1" fmla="*/ 0 h 69"/>
                      <a:gd name="T2" fmla="*/ 45 w 45"/>
                      <a:gd name="T3" fmla="*/ 0 h 69"/>
                      <a:gd name="T4" fmla="*/ 17 w 45"/>
                      <a:gd name="T5" fmla="*/ 69 h 69"/>
                      <a:gd name="T6" fmla="*/ 0 w 45"/>
                      <a:gd name="T7" fmla="*/ 35 h 69"/>
                      <a:gd name="T8" fmla="*/ 12 w 45"/>
                      <a:gd name="T9" fmla="*/ 0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69">
                        <a:moveTo>
                          <a:pt x="12" y="0"/>
                        </a:moveTo>
                        <a:lnTo>
                          <a:pt x="45" y="0"/>
                        </a:lnTo>
                        <a:lnTo>
                          <a:pt x="17" y="69"/>
                        </a:lnTo>
                        <a:lnTo>
                          <a:pt x="0" y="35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142" name="Freeform 44"/>
                  <p:cNvSpPr>
                    <a:spLocks/>
                  </p:cNvSpPr>
                  <p:nvPr/>
                </p:nvSpPr>
                <p:spPr bwMode="auto">
                  <a:xfrm>
                    <a:off x="5442591" y="5208880"/>
                    <a:ext cx="92557" cy="140847"/>
                  </a:xfrm>
                  <a:custGeom>
                    <a:avLst/>
                    <a:gdLst>
                      <a:gd name="T0" fmla="*/ 14 w 46"/>
                      <a:gd name="T1" fmla="*/ 0 h 70"/>
                      <a:gd name="T2" fmla="*/ 46 w 46"/>
                      <a:gd name="T3" fmla="*/ 0 h 70"/>
                      <a:gd name="T4" fmla="*/ 20 w 46"/>
                      <a:gd name="T5" fmla="*/ 70 h 70"/>
                      <a:gd name="T6" fmla="*/ 0 w 46"/>
                      <a:gd name="T7" fmla="*/ 35 h 70"/>
                      <a:gd name="T8" fmla="*/ 14 w 46"/>
                      <a:gd name="T9" fmla="*/ 0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" h="70">
                        <a:moveTo>
                          <a:pt x="14" y="0"/>
                        </a:moveTo>
                        <a:lnTo>
                          <a:pt x="46" y="0"/>
                        </a:lnTo>
                        <a:lnTo>
                          <a:pt x="20" y="70"/>
                        </a:lnTo>
                        <a:lnTo>
                          <a:pt x="0" y="35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143" name="Freeform 45"/>
                  <p:cNvSpPr>
                    <a:spLocks/>
                  </p:cNvSpPr>
                  <p:nvPr/>
                </p:nvSpPr>
                <p:spPr bwMode="auto">
                  <a:xfrm>
                    <a:off x="5523075" y="4649516"/>
                    <a:ext cx="92557" cy="136823"/>
                  </a:xfrm>
                  <a:custGeom>
                    <a:avLst/>
                    <a:gdLst>
                      <a:gd name="T0" fmla="*/ 14 w 46"/>
                      <a:gd name="T1" fmla="*/ 0 h 68"/>
                      <a:gd name="T2" fmla="*/ 46 w 46"/>
                      <a:gd name="T3" fmla="*/ 0 h 68"/>
                      <a:gd name="T4" fmla="*/ 18 w 46"/>
                      <a:gd name="T5" fmla="*/ 68 h 68"/>
                      <a:gd name="T6" fmla="*/ 0 w 46"/>
                      <a:gd name="T7" fmla="*/ 33 h 68"/>
                      <a:gd name="T8" fmla="*/ 14 w 46"/>
                      <a:gd name="T9" fmla="*/ 0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" h="68">
                        <a:moveTo>
                          <a:pt x="14" y="0"/>
                        </a:moveTo>
                        <a:lnTo>
                          <a:pt x="46" y="0"/>
                        </a:lnTo>
                        <a:lnTo>
                          <a:pt x="18" y="68"/>
                        </a:lnTo>
                        <a:lnTo>
                          <a:pt x="0" y="33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144" name="Freeform 46"/>
                  <p:cNvSpPr>
                    <a:spLocks/>
                  </p:cNvSpPr>
                  <p:nvPr/>
                </p:nvSpPr>
                <p:spPr bwMode="auto">
                  <a:xfrm>
                    <a:off x="5450640" y="4836641"/>
                    <a:ext cx="90545" cy="136823"/>
                  </a:xfrm>
                  <a:custGeom>
                    <a:avLst/>
                    <a:gdLst>
                      <a:gd name="T0" fmla="*/ 12 w 45"/>
                      <a:gd name="T1" fmla="*/ 0 h 68"/>
                      <a:gd name="T2" fmla="*/ 45 w 45"/>
                      <a:gd name="T3" fmla="*/ 0 h 68"/>
                      <a:gd name="T4" fmla="*/ 17 w 45"/>
                      <a:gd name="T5" fmla="*/ 68 h 68"/>
                      <a:gd name="T6" fmla="*/ 0 w 45"/>
                      <a:gd name="T7" fmla="*/ 35 h 68"/>
                      <a:gd name="T8" fmla="*/ 12 w 45"/>
                      <a:gd name="T9" fmla="*/ 0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68">
                        <a:moveTo>
                          <a:pt x="12" y="0"/>
                        </a:moveTo>
                        <a:lnTo>
                          <a:pt x="45" y="0"/>
                        </a:lnTo>
                        <a:lnTo>
                          <a:pt x="17" y="68"/>
                        </a:lnTo>
                        <a:lnTo>
                          <a:pt x="0" y="35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145" name="Freeform 47"/>
                  <p:cNvSpPr>
                    <a:spLocks/>
                  </p:cNvSpPr>
                  <p:nvPr/>
                </p:nvSpPr>
                <p:spPr bwMode="auto">
                  <a:xfrm>
                    <a:off x="5372168" y="5021754"/>
                    <a:ext cx="92557" cy="138836"/>
                  </a:xfrm>
                  <a:custGeom>
                    <a:avLst/>
                    <a:gdLst>
                      <a:gd name="T0" fmla="*/ 14 w 46"/>
                      <a:gd name="T1" fmla="*/ 0 h 69"/>
                      <a:gd name="T2" fmla="*/ 46 w 46"/>
                      <a:gd name="T3" fmla="*/ 0 h 69"/>
                      <a:gd name="T4" fmla="*/ 20 w 46"/>
                      <a:gd name="T5" fmla="*/ 69 h 69"/>
                      <a:gd name="T6" fmla="*/ 0 w 46"/>
                      <a:gd name="T7" fmla="*/ 35 h 69"/>
                      <a:gd name="T8" fmla="*/ 14 w 46"/>
                      <a:gd name="T9" fmla="*/ 0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" h="69">
                        <a:moveTo>
                          <a:pt x="14" y="0"/>
                        </a:moveTo>
                        <a:lnTo>
                          <a:pt x="46" y="0"/>
                        </a:lnTo>
                        <a:lnTo>
                          <a:pt x="20" y="69"/>
                        </a:lnTo>
                        <a:lnTo>
                          <a:pt x="0" y="35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146" name="Freeform 48"/>
                  <p:cNvSpPr>
                    <a:spLocks/>
                  </p:cNvSpPr>
                  <p:nvPr/>
                </p:nvSpPr>
                <p:spPr bwMode="auto">
                  <a:xfrm>
                    <a:off x="5299733" y="5208880"/>
                    <a:ext cx="90545" cy="140847"/>
                  </a:xfrm>
                  <a:custGeom>
                    <a:avLst/>
                    <a:gdLst>
                      <a:gd name="T0" fmla="*/ 14 w 45"/>
                      <a:gd name="T1" fmla="*/ 0 h 70"/>
                      <a:gd name="T2" fmla="*/ 45 w 45"/>
                      <a:gd name="T3" fmla="*/ 0 h 70"/>
                      <a:gd name="T4" fmla="*/ 17 w 45"/>
                      <a:gd name="T5" fmla="*/ 70 h 70"/>
                      <a:gd name="T6" fmla="*/ 0 w 45"/>
                      <a:gd name="T7" fmla="*/ 35 h 70"/>
                      <a:gd name="T8" fmla="*/ 14 w 45"/>
                      <a:gd name="T9" fmla="*/ 0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70">
                        <a:moveTo>
                          <a:pt x="14" y="0"/>
                        </a:moveTo>
                        <a:lnTo>
                          <a:pt x="45" y="0"/>
                        </a:lnTo>
                        <a:lnTo>
                          <a:pt x="17" y="70"/>
                        </a:lnTo>
                        <a:lnTo>
                          <a:pt x="0" y="35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</p:grpSp>
            <p:sp>
              <p:nvSpPr>
                <p:cNvPr id="118" name="Freeform 49"/>
                <p:cNvSpPr>
                  <a:spLocks/>
                </p:cNvSpPr>
                <p:nvPr/>
              </p:nvSpPr>
              <p:spPr bwMode="auto">
                <a:xfrm>
                  <a:off x="2659801" y="6937830"/>
                  <a:ext cx="273589" cy="383907"/>
                </a:xfrm>
                <a:custGeom>
                  <a:avLst/>
                  <a:gdLst>
                    <a:gd name="T0" fmla="*/ 208 w 248"/>
                    <a:gd name="T1" fmla="*/ 348 h 348"/>
                    <a:gd name="T2" fmla="*/ 135 w 248"/>
                    <a:gd name="T3" fmla="*/ 348 h 348"/>
                    <a:gd name="T4" fmla="*/ 173 w 248"/>
                    <a:gd name="T5" fmla="*/ 252 h 348"/>
                    <a:gd name="T6" fmla="*/ 77 w 248"/>
                    <a:gd name="T7" fmla="*/ 68 h 348"/>
                    <a:gd name="T8" fmla="*/ 0 w 248"/>
                    <a:gd name="T9" fmla="*/ 68 h 348"/>
                    <a:gd name="T10" fmla="*/ 0 w 248"/>
                    <a:gd name="T11" fmla="*/ 0 h 348"/>
                    <a:gd name="T12" fmla="*/ 117 w 248"/>
                    <a:gd name="T13" fmla="*/ 0 h 348"/>
                    <a:gd name="T14" fmla="*/ 123 w 248"/>
                    <a:gd name="T15" fmla="*/ 0 h 348"/>
                    <a:gd name="T16" fmla="*/ 248 w 248"/>
                    <a:gd name="T17" fmla="*/ 247 h 348"/>
                    <a:gd name="T18" fmla="*/ 208 w 248"/>
                    <a:gd name="T19" fmla="*/ 348 h 3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8" h="348">
                      <a:moveTo>
                        <a:pt x="208" y="348"/>
                      </a:moveTo>
                      <a:lnTo>
                        <a:pt x="135" y="348"/>
                      </a:lnTo>
                      <a:lnTo>
                        <a:pt x="173" y="252"/>
                      </a:lnTo>
                      <a:lnTo>
                        <a:pt x="77" y="68"/>
                      </a:lnTo>
                      <a:lnTo>
                        <a:pt x="0" y="68"/>
                      </a:lnTo>
                      <a:lnTo>
                        <a:pt x="0" y="0"/>
                      </a:lnTo>
                      <a:lnTo>
                        <a:pt x="117" y="0"/>
                      </a:lnTo>
                      <a:lnTo>
                        <a:pt x="123" y="0"/>
                      </a:lnTo>
                      <a:lnTo>
                        <a:pt x="248" y="247"/>
                      </a:lnTo>
                      <a:lnTo>
                        <a:pt x="208" y="348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33"/>
                </a:p>
              </p:txBody>
            </p:sp>
            <p:sp>
              <p:nvSpPr>
                <p:cNvPr id="119" name="Freeform 50"/>
                <p:cNvSpPr>
                  <a:spLocks/>
                </p:cNvSpPr>
                <p:nvPr/>
              </p:nvSpPr>
              <p:spPr bwMode="auto">
                <a:xfrm>
                  <a:off x="2923461" y="6937830"/>
                  <a:ext cx="118040" cy="129073"/>
                </a:xfrm>
                <a:custGeom>
                  <a:avLst/>
                  <a:gdLst>
                    <a:gd name="T0" fmla="*/ 60 w 107"/>
                    <a:gd name="T1" fmla="*/ 117 h 117"/>
                    <a:gd name="T2" fmla="*/ 0 w 107"/>
                    <a:gd name="T3" fmla="*/ 0 h 117"/>
                    <a:gd name="T4" fmla="*/ 107 w 107"/>
                    <a:gd name="T5" fmla="*/ 0 h 117"/>
                    <a:gd name="T6" fmla="*/ 60 w 107"/>
                    <a:gd name="T7" fmla="*/ 11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7" h="117">
                      <a:moveTo>
                        <a:pt x="60" y="117"/>
                      </a:moveTo>
                      <a:lnTo>
                        <a:pt x="0" y="0"/>
                      </a:lnTo>
                      <a:lnTo>
                        <a:pt x="107" y="0"/>
                      </a:lnTo>
                      <a:lnTo>
                        <a:pt x="60" y="117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33"/>
                </a:p>
              </p:txBody>
            </p:sp>
            <p:sp>
              <p:nvSpPr>
                <p:cNvPr id="120" name="Freeform 51"/>
                <p:cNvSpPr>
                  <a:spLocks/>
                </p:cNvSpPr>
                <p:nvPr/>
              </p:nvSpPr>
              <p:spPr bwMode="auto">
                <a:xfrm>
                  <a:off x="672974" y="6937830"/>
                  <a:ext cx="370669" cy="401557"/>
                </a:xfrm>
                <a:custGeom>
                  <a:avLst/>
                  <a:gdLst>
                    <a:gd name="T0" fmla="*/ 336 w 336"/>
                    <a:gd name="T1" fmla="*/ 149 h 364"/>
                    <a:gd name="T2" fmla="*/ 160 w 336"/>
                    <a:gd name="T3" fmla="*/ 149 h 364"/>
                    <a:gd name="T4" fmla="*/ 54 w 336"/>
                    <a:gd name="T5" fmla="*/ 0 h 364"/>
                    <a:gd name="T6" fmla="*/ 0 w 336"/>
                    <a:gd name="T7" fmla="*/ 40 h 364"/>
                    <a:gd name="T8" fmla="*/ 101 w 336"/>
                    <a:gd name="T9" fmla="*/ 182 h 364"/>
                    <a:gd name="T10" fmla="*/ 0 w 336"/>
                    <a:gd name="T11" fmla="*/ 324 h 364"/>
                    <a:gd name="T12" fmla="*/ 54 w 336"/>
                    <a:gd name="T13" fmla="*/ 364 h 364"/>
                    <a:gd name="T14" fmla="*/ 160 w 336"/>
                    <a:gd name="T15" fmla="*/ 217 h 364"/>
                    <a:gd name="T16" fmla="*/ 336 w 336"/>
                    <a:gd name="T17" fmla="*/ 217 h 364"/>
                    <a:gd name="T18" fmla="*/ 336 w 336"/>
                    <a:gd name="T19" fmla="*/ 149 h 3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36" h="364">
                      <a:moveTo>
                        <a:pt x="336" y="149"/>
                      </a:moveTo>
                      <a:lnTo>
                        <a:pt x="160" y="149"/>
                      </a:lnTo>
                      <a:lnTo>
                        <a:pt x="54" y="0"/>
                      </a:lnTo>
                      <a:lnTo>
                        <a:pt x="0" y="40"/>
                      </a:lnTo>
                      <a:lnTo>
                        <a:pt x="101" y="182"/>
                      </a:lnTo>
                      <a:lnTo>
                        <a:pt x="0" y="324"/>
                      </a:lnTo>
                      <a:lnTo>
                        <a:pt x="54" y="364"/>
                      </a:lnTo>
                      <a:lnTo>
                        <a:pt x="160" y="217"/>
                      </a:lnTo>
                      <a:lnTo>
                        <a:pt x="336" y="217"/>
                      </a:lnTo>
                      <a:lnTo>
                        <a:pt x="336" y="149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33"/>
                </a:p>
              </p:txBody>
            </p:sp>
            <p:sp>
              <p:nvSpPr>
                <p:cNvPr id="121" name="Freeform 52"/>
                <p:cNvSpPr>
                  <a:spLocks/>
                </p:cNvSpPr>
                <p:nvPr/>
              </p:nvSpPr>
              <p:spPr bwMode="auto">
                <a:xfrm>
                  <a:off x="1201398" y="6937830"/>
                  <a:ext cx="227255" cy="381700"/>
                </a:xfrm>
                <a:custGeom>
                  <a:avLst/>
                  <a:gdLst>
                    <a:gd name="T0" fmla="*/ 166 w 206"/>
                    <a:gd name="T1" fmla="*/ 346 h 346"/>
                    <a:gd name="T2" fmla="*/ 93 w 206"/>
                    <a:gd name="T3" fmla="*/ 346 h 346"/>
                    <a:gd name="T4" fmla="*/ 131 w 206"/>
                    <a:gd name="T5" fmla="*/ 250 h 346"/>
                    <a:gd name="T6" fmla="*/ 0 w 206"/>
                    <a:gd name="T7" fmla="*/ 0 h 346"/>
                    <a:gd name="T8" fmla="*/ 77 w 206"/>
                    <a:gd name="T9" fmla="*/ 0 h 346"/>
                    <a:gd name="T10" fmla="*/ 82 w 206"/>
                    <a:gd name="T11" fmla="*/ 0 h 346"/>
                    <a:gd name="T12" fmla="*/ 206 w 206"/>
                    <a:gd name="T13" fmla="*/ 247 h 346"/>
                    <a:gd name="T14" fmla="*/ 166 w 206"/>
                    <a:gd name="T15" fmla="*/ 346 h 3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06" h="346">
                      <a:moveTo>
                        <a:pt x="166" y="346"/>
                      </a:moveTo>
                      <a:lnTo>
                        <a:pt x="93" y="346"/>
                      </a:lnTo>
                      <a:lnTo>
                        <a:pt x="131" y="250"/>
                      </a:lnTo>
                      <a:lnTo>
                        <a:pt x="0" y="0"/>
                      </a:lnTo>
                      <a:lnTo>
                        <a:pt x="77" y="0"/>
                      </a:lnTo>
                      <a:lnTo>
                        <a:pt x="82" y="0"/>
                      </a:lnTo>
                      <a:lnTo>
                        <a:pt x="206" y="247"/>
                      </a:lnTo>
                      <a:lnTo>
                        <a:pt x="166" y="346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33"/>
                </a:p>
              </p:txBody>
            </p:sp>
            <p:sp>
              <p:nvSpPr>
                <p:cNvPr id="122" name="Freeform 53"/>
                <p:cNvSpPr>
                  <a:spLocks/>
                </p:cNvSpPr>
                <p:nvPr/>
              </p:nvSpPr>
              <p:spPr bwMode="auto">
                <a:xfrm>
                  <a:off x="1043643" y="6937830"/>
                  <a:ext cx="227255" cy="381700"/>
                </a:xfrm>
                <a:custGeom>
                  <a:avLst/>
                  <a:gdLst>
                    <a:gd name="T0" fmla="*/ 166 w 206"/>
                    <a:gd name="T1" fmla="*/ 346 h 346"/>
                    <a:gd name="T2" fmla="*/ 93 w 206"/>
                    <a:gd name="T3" fmla="*/ 346 h 346"/>
                    <a:gd name="T4" fmla="*/ 131 w 206"/>
                    <a:gd name="T5" fmla="*/ 250 h 346"/>
                    <a:gd name="T6" fmla="*/ 0 w 206"/>
                    <a:gd name="T7" fmla="*/ 0 h 346"/>
                    <a:gd name="T8" fmla="*/ 77 w 206"/>
                    <a:gd name="T9" fmla="*/ 0 h 346"/>
                    <a:gd name="T10" fmla="*/ 81 w 206"/>
                    <a:gd name="T11" fmla="*/ 0 h 346"/>
                    <a:gd name="T12" fmla="*/ 206 w 206"/>
                    <a:gd name="T13" fmla="*/ 247 h 346"/>
                    <a:gd name="T14" fmla="*/ 166 w 206"/>
                    <a:gd name="T15" fmla="*/ 346 h 3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06" h="346">
                      <a:moveTo>
                        <a:pt x="166" y="346"/>
                      </a:moveTo>
                      <a:lnTo>
                        <a:pt x="93" y="346"/>
                      </a:lnTo>
                      <a:lnTo>
                        <a:pt x="131" y="250"/>
                      </a:lnTo>
                      <a:lnTo>
                        <a:pt x="0" y="0"/>
                      </a:lnTo>
                      <a:lnTo>
                        <a:pt x="77" y="0"/>
                      </a:lnTo>
                      <a:lnTo>
                        <a:pt x="81" y="0"/>
                      </a:lnTo>
                      <a:lnTo>
                        <a:pt x="206" y="247"/>
                      </a:lnTo>
                      <a:lnTo>
                        <a:pt x="166" y="346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33"/>
                </a:p>
              </p:txBody>
            </p:sp>
            <p:grpSp>
              <p:nvGrpSpPr>
                <p:cNvPr id="123" name="Группа 122"/>
                <p:cNvGrpSpPr/>
                <p:nvPr/>
              </p:nvGrpSpPr>
              <p:grpSpPr>
                <a:xfrm>
                  <a:off x="1420930" y="6937830"/>
                  <a:ext cx="306684" cy="381700"/>
                  <a:chOff x="1579357" y="4649516"/>
                  <a:chExt cx="559364" cy="696187"/>
                </a:xfrm>
                <a:solidFill>
                  <a:srgbClr val="002060"/>
                </a:solidFill>
              </p:grpSpPr>
              <p:sp>
                <p:nvSpPr>
                  <p:cNvPr id="125" name="Freeform 54"/>
                  <p:cNvSpPr>
                    <a:spLocks/>
                  </p:cNvSpPr>
                  <p:nvPr/>
                </p:nvSpPr>
                <p:spPr bwMode="auto">
                  <a:xfrm>
                    <a:off x="1579357" y="4649516"/>
                    <a:ext cx="215295" cy="327973"/>
                  </a:xfrm>
                  <a:custGeom>
                    <a:avLst/>
                    <a:gdLst>
                      <a:gd name="T0" fmla="*/ 42 w 107"/>
                      <a:gd name="T1" fmla="*/ 163 h 163"/>
                      <a:gd name="T2" fmla="*/ 0 w 107"/>
                      <a:gd name="T3" fmla="*/ 82 h 163"/>
                      <a:gd name="T4" fmla="*/ 33 w 107"/>
                      <a:gd name="T5" fmla="*/ 0 h 163"/>
                      <a:gd name="T6" fmla="*/ 107 w 107"/>
                      <a:gd name="T7" fmla="*/ 0 h 163"/>
                      <a:gd name="T8" fmla="*/ 42 w 107"/>
                      <a:gd name="T9" fmla="*/ 163 h 1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7" h="163">
                        <a:moveTo>
                          <a:pt x="42" y="163"/>
                        </a:moveTo>
                        <a:lnTo>
                          <a:pt x="0" y="82"/>
                        </a:lnTo>
                        <a:lnTo>
                          <a:pt x="33" y="0"/>
                        </a:lnTo>
                        <a:lnTo>
                          <a:pt x="107" y="0"/>
                        </a:lnTo>
                        <a:lnTo>
                          <a:pt x="42" y="16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126" name="Freeform 55"/>
                  <p:cNvSpPr>
                    <a:spLocks/>
                  </p:cNvSpPr>
                  <p:nvPr/>
                </p:nvSpPr>
                <p:spPr bwMode="auto">
                  <a:xfrm>
                    <a:off x="1772519" y="4649516"/>
                    <a:ext cx="366202" cy="696187"/>
                  </a:xfrm>
                  <a:custGeom>
                    <a:avLst/>
                    <a:gdLst>
                      <a:gd name="T0" fmla="*/ 42 w 182"/>
                      <a:gd name="T1" fmla="*/ 346 h 346"/>
                      <a:gd name="T2" fmla="*/ 0 w 182"/>
                      <a:gd name="T3" fmla="*/ 268 h 346"/>
                      <a:gd name="T4" fmla="*/ 108 w 182"/>
                      <a:gd name="T5" fmla="*/ 0 h 346"/>
                      <a:gd name="T6" fmla="*/ 182 w 182"/>
                      <a:gd name="T7" fmla="*/ 0 h 346"/>
                      <a:gd name="T8" fmla="*/ 42 w 182"/>
                      <a:gd name="T9" fmla="*/ 346 h 3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82" h="346">
                        <a:moveTo>
                          <a:pt x="42" y="346"/>
                        </a:moveTo>
                        <a:lnTo>
                          <a:pt x="0" y="268"/>
                        </a:lnTo>
                        <a:lnTo>
                          <a:pt x="108" y="0"/>
                        </a:lnTo>
                        <a:lnTo>
                          <a:pt x="182" y="0"/>
                        </a:lnTo>
                        <a:lnTo>
                          <a:pt x="42" y="34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</p:grpSp>
            <p:sp>
              <p:nvSpPr>
                <p:cNvPr id="124" name="Freeform 58"/>
                <p:cNvSpPr>
                  <a:spLocks noEditPoints="1"/>
                </p:cNvSpPr>
                <p:nvPr/>
              </p:nvSpPr>
              <p:spPr bwMode="auto">
                <a:xfrm>
                  <a:off x="1792701" y="6937830"/>
                  <a:ext cx="334264" cy="379494"/>
                </a:xfrm>
                <a:custGeom>
                  <a:avLst/>
                  <a:gdLst>
                    <a:gd name="T0" fmla="*/ 0 w 174"/>
                    <a:gd name="T1" fmla="*/ 0 h 197"/>
                    <a:gd name="T2" fmla="*/ 0 w 174"/>
                    <a:gd name="T3" fmla="*/ 197 h 197"/>
                    <a:gd name="T4" fmla="*/ 174 w 174"/>
                    <a:gd name="T5" fmla="*/ 98 h 197"/>
                    <a:gd name="T6" fmla="*/ 0 w 174"/>
                    <a:gd name="T7" fmla="*/ 0 h 197"/>
                    <a:gd name="T8" fmla="*/ 86 w 174"/>
                    <a:gd name="T9" fmla="*/ 50 h 197"/>
                    <a:gd name="T10" fmla="*/ 85 w 174"/>
                    <a:gd name="T11" fmla="*/ 149 h 197"/>
                    <a:gd name="T12" fmla="*/ 1 w 174"/>
                    <a:gd name="T13" fmla="*/ 97 h 197"/>
                    <a:gd name="T14" fmla="*/ 86 w 174"/>
                    <a:gd name="T15" fmla="*/ 50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74" h="197">
                      <a:moveTo>
                        <a:pt x="0" y="0"/>
                      </a:moveTo>
                      <a:cubicBezTo>
                        <a:pt x="0" y="65"/>
                        <a:pt x="0" y="131"/>
                        <a:pt x="0" y="197"/>
                      </a:cubicBezTo>
                      <a:cubicBezTo>
                        <a:pt x="58" y="164"/>
                        <a:pt x="116" y="131"/>
                        <a:pt x="174" y="98"/>
                      </a:cubicBezTo>
                      <a:cubicBezTo>
                        <a:pt x="116" y="65"/>
                        <a:pt x="58" y="32"/>
                        <a:pt x="0" y="0"/>
                      </a:cubicBezTo>
                      <a:close/>
                      <a:moveTo>
                        <a:pt x="86" y="50"/>
                      </a:moveTo>
                      <a:cubicBezTo>
                        <a:pt x="86" y="83"/>
                        <a:pt x="85" y="116"/>
                        <a:pt x="85" y="149"/>
                      </a:cubicBezTo>
                      <a:cubicBezTo>
                        <a:pt x="57" y="131"/>
                        <a:pt x="29" y="114"/>
                        <a:pt x="1" y="97"/>
                      </a:cubicBezTo>
                      <a:cubicBezTo>
                        <a:pt x="29" y="81"/>
                        <a:pt x="58" y="65"/>
                        <a:pt x="86" y="50"/>
                      </a:cubicBez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33"/>
                </a:p>
              </p:txBody>
            </p:sp>
          </p:grpSp>
        </p:grpSp>
        <p:grpSp>
          <p:nvGrpSpPr>
            <p:cNvPr id="155" name="Группа 154">
              <a:extLst>
                <a:ext uri="{FF2B5EF4-FFF2-40B4-BE49-F238E27FC236}">
                  <a16:creationId xmlns:a16="http://schemas.microsoft.com/office/drawing/2014/main" id="{A3682A9B-9245-481A-BF4F-CA926059FF56}"/>
                </a:ext>
              </a:extLst>
            </p:cNvPr>
            <p:cNvGrpSpPr/>
            <p:nvPr/>
          </p:nvGrpSpPr>
          <p:grpSpPr>
            <a:xfrm>
              <a:off x="8460558" y="6246544"/>
              <a:ext cx="9506860" cy="393244"/>
              <a:chOff x="672974" y="6936726"/>
              <a:chExt cx="9334472" cy="402661"/>
            </a:xfrm>
          </p:grpSpPr>
          <p:grpSp>
            <p:nvGrpSpPr>
              <p:cNvPr id="156" name="Группа 155">
                <a:extLst>
                  <a:ext uri="{FF2B5EF4-FFF2-40B4-BE49-F238E27FC236}">
                    <a16:creationId xmlns:a16="http://schemas.microsoft.com/office/drawing/2014/main" id="{7A8A9637-33BA-4E59-B63C-256D08F7D61F}"/>
                  </a:ext>
                </a:extLst>
              </p:cNvPr>
              <p:cNvGrpSpPr/>
              <p:nvPr/>
            </p:nvGrpSpPr>
            <p:grpSpPr>
              <a:xfrm>
                <a:off x="672974" y="6936726"/>
                <a:ext cx="4647697" cy="402661"/>
                <a:chOff x="672974" y="6936726"/>
                <a:chExt cx="4647697" cy="402661"/>
              </a:xfrm>
            </p:grpSpPr>
            <p:sp>
              <p:nvSpPr>
                <p:cNvPr id="203" name="Freeform 5">
                  <a:extLst>
                    <a:ext uri="{FF2B5EF4-FFF2-40B4-BE49-F238E27FC236}">
                      <a16:creationId xmlns:a16="http://schemas.microsoft.com/office/drawing/2014/main" id="{D6416AA5-A014-4F27-B1E3-70CC5EFE464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936764" y="6936726"/>
                  <a:ext cx="383907" cy="385010"/>
                </a:xfrm>
                <a:custGeom>
                  <a:avLst/>
                  <a:gdLst>
                    <a:gd name="T0" fmla="*/ 100 w 200"/>
                    <a:gd name="T1" fmla="*/ 200 h 200"/>
                    <a:gd name="T2" fmla="*/ 61 w 200"/>
                    <a:gd name="T3" fmla="*/ 192 h 200"/>
                    <a:gd name="T4" fmla="*/ 30 w 200"/>
                    <a:gd name="T5" fmla="*/ 170 h 200"/>
                    <a:gd name="T6" fmla="*/ 8 w 200"/>
                    <a:gd name="T7" fmla="*/ 139 h 200"/>
                    <a:gd name="T8" fmla="*/ 0 w 200"/>
                    <a:gd name="T9" fmla="*/ 100 h 200"/>
                    <a:gd name="T10" fmla="*/ 8 w 200"/>
                    <a:gd name="T11" fmla="*/ 61 h 200"/>
                    <a:gd name="T12" fmla="*/ 30 w 200"/>
                    <a:gd name="T13" fmla="*/ 30 h 200"/>
                    <a:gd name="T14" fmla="*/ 61 w 200"/>
                    <a:gd name="T15" fmla="*/ 8 h 200"/>
                    <a:gd name="T16" fmla="*/ 100 w 200"/>
                    <a:gd name="T17" fmla="*/ 0 h 200"/>
                    <a:gd name="T18" fmla="*/ 139 w 200"/>
                    <a:gd name="T19" fmla="*/ 8 h 200"/>
                    <a:gd name="T20" fmla="*/ 170 w 200"/>
                    <a:gd name="T21" fmla="*/ 30 h 200"/>
                    <a:gd name="T22" fmla="*/ 192 w 200"/>
                    <a:gd name="T23" fmla="*/ 61 h 200"/>
                    <a:gd name="T24" fmla="*/ 200 w 200"/>
                    <a:gd name="T25" fmla="*/ 100 h 200"/>
                    <a:gd name="T26" fmla="*/ 192 w 200"/>
                    <a:gd name="T27" fmla="*/ 139 h 200"/>
                    <a:gd name="T28" fmla="*/ 170 w 200"/>
                    <a:gd name="T29" fmla="*/ 170 h 200"/>
                    <a:gd name="T30" fmla="*/ 139 w 200"/>
                    <a:gd name="T31" fmla="*/ 192 h 200"/>
                    <a:gd name="T32" fmla="*/ 100 w 200"/>
                    <a:gd name="T33" fmla="*/ 200 h 200"/>
                    <a:gd name="T34" fmla="*/ 100 w 200"/>
                    <a:gd name="T35" fmla="*/ 40 h 200"/>
                    <a:gd name="T36" fmla="*/ 40 w 200"/>
                    <a:gd name="T37" fmla="*/ 100 h 200"/>
                    <a:gd name="T38" fmla="*/ 100 w 200"/>
                    <a:gd name="T39" fmla="*/ 160 h 200"/>
                    <a:gd name="T40" fmla="*/ 160 w 200"/>
                    <a:gd name="T41" fmla="*/ 100 h 200"/>
                    <a:gd name="T42" fmla="*/ 100 w 200"/>
                    <a:gd name="T43" fmla="*/ 40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00" h="200">
                      <a:moveTo>
                        <a:pt x="100" y="200"/>
                      </a:moveTo>
                      <a:cubicBezTo>
                        <a:pt x="87" y="200"/>
                        <a:pt x="74" y="197"/>
                        <a:pt x="61" y="192"/>
                      </a:cubicBezTo>
                      <a:cubicBezTo>
                        <a:pt x="49" y="187"/>
                        <a:pt x="39" y="180"/>
                        <a:pt x="30" y="170"/>
                      </a:cubicBezTo>
                      <a:cubicBezTo>
                        <a:pt x="20" y="161"/>
                        <a:pt x="13" y="151"/>
                        <a:pt x="8" y="139"/>
                      </a:cubicBezTo>
                      <a:cubicBezTo>
                        <a:pt x="3" y="126"/>
                        <a:pt x="0" y="113"/>
                        <a:pt x="0" y="100"/>
                      </a:cubicBezTo>
                      <a:cubicBezTo>
                        <a:pt x="0" y="87"/>
                        <a:pt x="3" y="73"/>
                        <a:pt x="8" y="61"/>
                      </a:cubicBezTo>
                      <a:cubicBezTo>
                        <a:pt x="13" y="49"/>
                        <a:pt x="20" y="39"/>
                        <a:pt x="30" y="30"/>
                      </a:cubicBezTo>
                      <a:cubicBezTo>
                        <a:pt x="39" y="20"/>
                        <a:pt x="49" y="13"/>
                        <a:pt x="61" y="8"/>
                      </a:cubicBezTo>
                      <a:cubicBezTo>
                        <a:pt x="74" y="3"/>
                        <a:pt x="87" y="0"/>
                        <a:pt x="100" y="0"/>
                      </a:cubicBezTo>
                      <a:cubicBezTo>
                        <a:pt x="113" y="0"/>
                        <a:pt x="127" y="3"/>
                        <a:pt x="139" y="8"/>
                      </a:cubicBezTo>
                      <a:cubicBezTo>
                        <a:pt x="151" y="13"/>
                        <a:pt x="161" y="20"/>
                        <a:pt x="170" y="30"/>
                      </a:cubicBezTo>
                      <a:cubicBezTo>
                        <a:pt x="180" y="39"/>
                        <a:pt x="187" y="49"/>
                        <a:pt x="192" y="61"/>
                      </a:cubicBezTo>
                      <a:cubicBezTo>
                        <a:pt x="197" y="73"/>
                        <a:pt x="200" y="87"/>
                        <a:pt x="200" y="100"/>
                      </a:cubicBezTo>
                      <a:cubicBezTo>
                        <a:pt x="200" y="113"/>
                        <a:pt x="197" y="126"/>
                        <a:pt x="192" y="139"/>
                      </a:cubicBezTo>
                      <a:cubicBezTo>
                        <a:pt x="187" y="151"/>
                        <a:pt x="180" y="161"/>
                        <a:pt x="170" y="170"/>
                      </a:cubicBezTo>
                      <a:cubicBezTo>
                        <a:pt x="161" y="180"/>
                        <a:pt x="151" y="187"/>
                        <a:pt x="139" y="192"/>
                      </a:cubicBezTo>
                      <a:cubicBezTo>
                        <a:pt x="127" y="197"/>
                        <a:pt x="113" y="200"/>
                        <a:pt x="100" y="200"/>
                      </a:cubicBezTo>
                      <a:close/>
                      <a:moveTo>
                        <a:pt x="100" y="40"/>
                      </a:moveTo>
                      <a:cubicBezTo>
                        <a:pt x="67" y="40"/>
                        <a:pt x="40" y="67"/>
                        <a:pt x="40" y="100"/>
                      </a:cubicBezTo>
                      <a:cubicBezTo>
                        <a:pt x="40" y="133"/>
                        <a:pt x="67" y="160"/>
                        <a:pt x="100" y="160"/>
                      </a:cubicBezTo>
                      <a:cubicBezTo>
                        <a:pt x="133" y="160"/>
                        <a:pt x="160" y="133"/>
                        <a:pt x="160" y="100"/>
                      </a:cubicBezTo>
                      <a:cubicBezTo>
                        <a:pt x="160" y="67"/>
                        <a:pt x="133" y="40"/>
                        <a:pt x="100" y="40"/>
                      </a:cubicBez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33"/>
                </a:p>
              </p:txBody>
            </p:sp>
            <p:sp>
              <p:nvSpPr>
                <p:cNvPr id="204" name="Freeform 6">
                  <a:extLst>
                    <a:ext uri="{FF2B5EF4-FFF2-40B4-BE49-F238E27FC236}">
                      <a16:creationId xmlns:a16="http://schemas.microsoft.com/office/drawing/2014/main" id="{132B0B97-36E3-458C-A83D-B6C4865281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89977" y="6936726"/>
                  <a:ext cx="142311" cy="385010"/>
                </a:xfrm>
                <a:custGeom>
                  <a:avLst/>
                  <a:gdLst>
                    <a:gd name="T0" fmla="*/ 129 w 129"/>
                    <a:gd name="T1" fmla="*/ 349 h 349"/>
                    <a:gd name="T2" fmla="*/ 0 w 129"/>
                    <a:gd name="T3" fmla="*/ 349 h 349"/>
                    <a:gd name="T4" fmla="*/ 0 w 129"/>
                    <a:gd name="T5" fmla="*/ 0 h 349"/>
                    <a:gd name="T6" fmla="*/ 129 w 129"/>
                    <a:gd name="T7" fmla="*/ 0 h 349"/>
                    <a:gd name="T8" fmla="*/ 129 w 129"/>
                    <a:gd name="T9" fmla="*/ 69 h 349"/>
                    <a:gd name="T10" fmla="*/ 68 w 129"/>
                    <a:gd name="T11" fmla="*/ 69 h 349"/>
                    <a:gd name="T12" fmla="*/ 68 w 129"/>
                    <a:gd name="T13" fmla="*/ 279 h 349"/>
                    <a:gd name="T14" fmla="*/ 129 w 129"/>
                    <a:gd name="T15" fmla="*/ 279 h 349"/>
                    <a:gd name="T16" fmla="*/ 129 w 129"/>
                    <a:gd name="T17" fmla="*/ 349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9" h="349">
                      <a:moveTo>
                        <a:pt x="129" y="349"/>
                      </a:moveTo>
                      <a:lnTo>
                        <a:pt x="0" y="349"/>
                      </a:lnTo>
                      <a:lnTo>
                        <a:pt x="0" y="0"/>
                      </a:lnTo>
                      <a:lnTo>
                        <a:pt x="129" y="0"/>
                      </a:lnTo>
                      <a:lnTo>
                        <a:pt x="129" y="69"/>
                      </a:lnTo>
                      <a:lnTo>
                        <a:pt x="68" y="69"/>
                      </a:lnTo>
                      <a:lnTo>
                        <a:pt x="68" y="279"/>
                      </a:lnTo>
                      <a:lnTo>
                        <a:pt x="129" y="279"/>
                      </a:lnTo>
                      <a:lnTo>
                        <a:pt x="129" y="349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33"/>
                </a:p>
              </p:txBody>
            </p:sp>
            <p:sp>
              <p:nvSpPr>
                <p:cNvPr id="205" name="Freeform 7">
                  <a:extLst>
                    <a:ext uri="{FF2B5EF4-FFF2-40B4-BE49-F238E27FC236}">
                      <a16:creationId xmlns:a16="http://schemas.microsoft.com/office/drawing/2014/main" id="{9D0AAB65-6AAE-4E6C-AD97-943BD8C50C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30470" y="6936726"/>
                  <a:ext cx="142311" cy="385010"/>
                </a:xfrm>
                <a:custGeom>
                  <a:avLst/>
                  <a:gdLst>
                    <a:gd name="T0" fmla="*/ 129 w 129"/>
                    <a:gd name="T1" fmla="*/ 349 h 349"/>
                    <a:gd name="T2" fmla="*/ 0 w 129"/>
                    <a:gd name="T3" fmla="*/ 349 h 349"/>
                    <a:gd name="T4" fmla="*/ 0 w 129"/>
                    <a:gd name="T5" fmla="*/ 279 h 349"/>
                    <a:gd name="T6" fmla="*/ 61 w 129"/>
                    <a:gd name="T7" fmla="*/ 279 h 349"/>
                    <a:gd name="T8" fmla="*/ 61 w 129"/>
                    <a:gd name="T9" fmla="*/ 69 h 349"/>
                    <a:gd name="T10" fmla="*/ 0 w 129"/>
                    <a:gd name="T11" fmla="*/ 69 h 349"/>
                    <a:gd name="T12" fmla="*/ 0 w 129"/>
                    <a:gd name="T13" fmla="*/ 0 h 349"/>
                    <a:gd name="T14" fmla="*/ 129 w 129"/>
                    <a:gd name="T15" fmla="*/ 0 h 349"/>
                    <a:gd name="T16" fmla="*/ 129 w 129"/>
                    <a:gd name="T17" fmla="*/ 349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9" h="349">
                      <a:moveTo>
                        <a:pt x="129" y="349"/>
                      </a:moveTo>
                      <a:lnTo>
                        <a:pt x="0" y="349"/>
                      </a:lnTo>
                      <a:lnTo>
                        <a:pt x="0" y="279"/>
                      </a:lnTo>
                      <a:lnTo>
                        <a:pt x="61" y="279"/>
                      </a:lnTo>
                      <a:lnTo>
                        <a:pt x="61" y="69"/>
                      </a:lnTo>
                      <a:lnTo>
                        <a:pt x="0" y="69"/>
                      </a:lnTo>
                      <a:lnTo>
                        <a:pt x="0" y="0"/>
                      </a:lnTo>
                      <a:lnTo>
                        <a:pt x="129" y="0"/>
                      </a:lnTo>
                      <a:lnTo>
                        <a:pt x="129" y="349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33"/>
                </a:p>
              </p:txBody>
            </p:sp>
            <p:sp>
              <p:nvSpPr>
                <p:cNvPr id="206" name="Line 18">
                  <a:extLst>
                    <a:ext uri="{FF2B5EF4-FFF2-40B4-BE49-F238E27FC236}">
                      <a16:creationId xmlns:a16="http://schemas.microsoft.com/office/drawing/2014/main" id="{165E5074-EBD7-4C01-A3C9-7D22137A0D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54155" y="7148537"/>
                  <a:ext cx="0" cy="0"/>
                </a:xfrm>
                <a:prstGeom prst="line">
                  <a:avLst/>
                </a:prstGeom>
                <a:solidFill>
                  <a:srgbClr val="002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33"/>
                </a:p>
              </p:txBody>
            </p:sp>
            <p:sp>
              <p:nvSpPr>
                <p:cNvPr id="207" name="Line 19">
                  <a:extLst>
                    <a:ext uri="{FF2B5EF4-FFF2-40B4-BE49-F238E27FC236}">
                      <a16:creationId xmlns:a16="http://schemas.microsoft.com/office/drawing/2014/main" id="{5D16E75E-B307-433B-A286-DD0DE30656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54155" y="7148537"/>
                  <a:ext cx="0" cy="0"/>
                </a:xfrm>
                <a:prstGeom prst="line">
                  <a:avLst/>
                </a:prstGeom>
                <a:solidFill>
                  <a:srgbClr val="002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33"/>
                </a:p>
              </p:txBody>
            </p:sp>
            <p:sp>
              <p:nvSpPr>
                <p:cNvPr id="208" name="Freeform 21">
                  <a:extLst>
                    <a:ext uri="{FF2B5EF4-FFF2-40B4-BE49-F238E27FC236}">
                      <a16:creationId xmlns:a16="http://schemas.microsoft.com/office/drawing/2014/main" id="{618967AF-31AF-41C2-8715-20C6EFE8E2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85369" y="6937830"/>
                  <a:ext cx="234978" cy="383907"/>
                </a:xfrm>
                <a:custGeom>
                  <a:avLst/>
                  <a:gdLst>
                    <a:gd name="T0" fmla="*/ 74 w 213"/>
                    <a:gd name="T1" fmla="*/ 348 h 348"/>
                    <a:gd name="T2" fmla="*/ 0 w 213"/>
                    <a:gd name="T3" fmla="*/ 348 h 348"/>
                    <a:gd name="T4" fmla="*/ 140 w 213"/>
                    <a:gd name="T5" fmla="*/ 0 h 348"/>
                    <a:gd name="T6" fmla="*/ 213 w 213"/>
                    <a:gd name="T7" fmla="*/ 0 h 348"/>
                    <a:gd name="T8" fmla="*/ 74 w 213"/>
                    <a:gd name="T9" fmla="*/ 348 h 3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3" h="348">
                      <a:moveTo>
                        <a:pt x="74" y="348"/>
                      </a:moveTo>
                      <a:lnTo>
                        <a:pt x="0" y="348"/>
                      </a:lnTo>
                      <a:lnTo>
                        <a:pt x="140" y="0"/>
                      </a:lnTo>
                      <a:lnTo>
                        <a:pt x="213" y="0"/>
                      </a:lnTo>
                      <a:lnTo>
                        <a:pt x="74" y="348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33"/>
                </a:p>
              </p:txBody>
            </p:sp>
            <p:sp>
              <p:nvSpPr>
                <p:cNvPr id="209" name="Freeform 22">
                  <a:extLst>
                    <a:ext uri="{FF2B5EF4-FFF2-40B4-BE49-F238E27FC236}">
                      <a16:creationId xmlns:a16="http://schemas.microsoft.com/office/drawing/2014/main" id="{9E9B1143-A2AF-4DE7-9534-7ED3D8FA05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37543" y="6937830"/>
                  <a:ext cx="234978" cy="383907"/>
                </a:xfrm>
                <a:custGeom>
                  <a:avLst/>
                  <a:gdLst>
                    <a:gd name="T0" fmla="*/ 73 w 213"/>
                    <a:gd name="T1" fmla="*/ 348 h 348"/>
                    <a:gd name="T2" fmla="*/ 0 w 213"/>
                    <a:gd name="T3" fmla="*/ 348 h 348"/>
                    <a:gd name="T4" fmla="*/ 140 w 213"/>
                    <a:gd name="T5" fmla="*/ 0 h 348"/>
                    <a:gd name="T6" fmla="*/ 213 w 213"/>
                    <a:gd name="T7" fmla="*/ 0 h 348"/>
                    <a:gd name="T8" fmla="*/ 73 w 213"/>
                    <a:gd name="T9" fmla="*/ 348 h 3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3" h="348">
                      <a:moveTo>
                        <a:pt x="73" y="348"/>
                      </a:moveTo>
                      <a:lnTo>
                        <a:pt x="0" y="348"/>
                      </a:lnTo>
                      <a:lnTo>
                        <a:pt x="140" y="0"/>
                      </a:lnTo>
                      <a:lnTo>
                        <a:pt x="213" y="0"/>
                      </a:lnTo>
                      <a:lnTo>
                        <a:pt x="73" y="348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33"/>
                </a:p>
              </p:txBody>
            </p:sp>
            <p:sp>
              <p:nvSpPr>
                <p:cNvPr id="210" name="Freeform 23">
                  <a:extLst>
                    <a:ext uri="{FF2B5EF4-FFF2-40B4-BE49-F238E27FC236}">
                      <a16:creationId xmlns:a16="http://schemas.microsoft.com/office/drawing/2014/main" id="{EDF37C01-C92C-41C2-A3D7-AE74B9BBDB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63370" y="7134196"/>
                  <a:ext cx="398248" cy="187540"/>
                </a:xfrm>
                <a:custGeom>
                  <a:avLst/>
                  <a:gdLst>
                    <a:gd name="T0" fmla="*/ 159 w 207"/>
                    <a:gd name="T1" fmla="*/ 0 h 97"/>
                    <a:gd name="T2" fmla="*/ 114 w 207"/>
                    <a:gd name="T3" fmla="*/ 29 h 97"/>
                    <a:gd name="T4" fmla="*/ 93 w 207"/>
                    <a:gd name="T5" fmla="*/ 29 h 97"/>
                    <a:gd name="T6" fmla="*/ 49 w 207"/>
                    <a:gd name="T7" fmla="*/ 0 h 97"/>
                    <a:gd name="T8" fmla="*/ 0 w 207"/>
                    <a:gd name="T9" fmla="*/ 48 h 97"/>
                    <a:gd name="T10" fmla="*/ 49 w 207"/>
                    <a:gd name="T11" fmla="*/ 97 h 97"/>
                    <a:gd name="T12" fmla="*/ 93 w 207"/>
                    <a:gd name="T13" fmla="*/ 68 h 97"/>
                    <a:gd name="T14" fmla="*/ 114 w 207"/>
                    <a:gd name="T15" fmla="*/ 68 h 97"/>
                    <a:gd name="T16" fmla="*/ 159 w 207"/>
                    <a:gd name="T17" fmla="*/ 97 h 97"/>
                    <a:gd name="T18" fmla="*/ 207 w 207"/>
                    <a:gd name="T19" fmla="*/ 48 h 97"/>
                    <a:gd name="T20" fmla="*/ 159 w 207"/>
                    <a:gd name="T21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07" h="97">
                      <a:moveTo>
                        <a:pt x="159" y="0"/>
                      </a:moveTo>
                      <a:cubicBezTo>
                        <a:pt x="139" y="0"/>
                        <a:pt x="122" y="12"/>
                        <a:pt x="114" y="29"/>
                      </a:cubicBezTo>
                      <a:cubicBezTo>
                        <a:pt x="93" y="29"/>
                        <a:pt x="93" y="29"/>
                        <a:pt x="93" y="29"/>
                      </a:cubicBezTo>
                      <a:cubicBezTo>
                        <a:pt x="86" y="12"/>
                        <a:pt x="69" y="0"/>
                        <a:pt x="49" y="0"/>
                      </a:cubicBezTo>
                      <a:cubicBezTo>
                        <a:pt x="22" y="0"/>
                        <a:pt x="0" y="22"/>
                        <a:pt x="0" y="48"/>
                      </a:cubicBezTo>
                      <a:cubicBezTo>
                        <a:pt x="0" y="75"/>
                        <a:pt x="22" y="97"/>
                        <a:pt x="49" y="97"/>
                      </a:cubicBezTo>
                      <a:cubicBezTo>
                        <a:pt x="69" y="97"/>
                        <a:pt x="86" y="85"/>
                        <a:pt x="93" y="68"/>
                      </a:cubicBezTo>
                      <a:cubicBezTo>
                        <a:pt x="114" y="68"/>
                        <a:pt x="114" y="68"/>
                        <a:pt x="114" y="68"/>
                      </a:cubicBezTo>
                      <a:cubicBezTo>
                        <a:pt x="122" y="85"/>
                        <a:pt x="139" y="97"/>
                        <a:pt x="159" y="97"/>
                      </a:cubicBezTo>
                      <a:cubicBezTo>
                        <a:pt x="185" y="97"/>
                        <a:pt x="207" y="75"/>
                        <a:pt x="207" y="48"/>
                      </a:cubicBezTo>
                      <a:cubicBezTo>
                        <a:pt x="207" y="22"/>
                        <a:pt x="185" y="0"/>
                        <a:pt x="159" y="0"/>
                      </a:cubicBez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33"/>
                </a:p>
              </p:txBody>
            </p:sp>
            <p:sp>
              <p:nvSpPr>
                <p:cNvPr id="211" name="Rectangle 24">
                  <a:extLst>
                    <a:ext uri="{FF2B5EF4-FFF2-40B4-BE49-F238E27FC236}">
                      <a16:creationId xmlns:a16="http://schemas.microsoft.com/office/drawing/2014/main" id="{FA840865-1DB4-479E-84D4-FC4C01A51F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73299" y="6937830"/>
                  <a:ext cx="381700" cy="75016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33"/>
                </a:p>
              </p:txBody>
            </p:sp>
            <p:grpSp>
              <p:nvGrpSpPr>
                <p:cNvPr id="212" name="Группа 211">
                  <a:extLst>
                    <a:ext uri="{FF2B5EF4-FFF2-40B4-BE49-F238E27FC236}">
                      <a16:creationId xmlns:a16="http://schemas.microsoft.com/office/drawing/2014/main" id="{D7E266B8-B296-4B90-BFB2-C2575157042E}"/>
                    </a:ext>
                  </a:extLst>
                </p:cNvPr>
                <p:cNvGrpSpPr/>
                <p:nvPr/>
              </p:nvGrpSpPr>
              <p:grpSpPr>
                <a:xfrm>
                  <a:off x="3854545" y="6937830"/>
                  <a:ext cx="558209" cy="383907"/>
                  <a:chOff x="6853075" y="4649516"/>
                  <a:chExt cx="1018123" cy="700212"/>
                </a:xfrm>
                <a:solidFill>
                  <a:srgbClr val="002060"/>
                </a:solidFill>
              </p:grpSpPr>
              <p:sp>
                <p:nvSpPr>
                  <p:cNvPr id="243" name="Freeform 20">
                    <a:extLst>
                      <a:ext uri="{FF2B5EF4-FFF2-40B4-BE49-F238E27FC236}">
                        <a16:creationId xmlns:a16="http://schemas.microsoft.com/office/drawing/2014/main" id="{613EBD64-58F9-4587-A128-65AF6330420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57915" y="4649516"/>
                    <a:ext cx="213283" cy="327973"/>
                  </a:xfrm>
                  <a:custGeom>
                    <a:avLst/>
                    <a:gdLst>
                      <a:gd name="T0" fmla="*/ 40 w 106"/>
                      <a:gd name="T1" fmla="*/ 163 h 163"/>
                      <a:gd name="T2" fmla="*/ 0 w 106"/>
                      <a:gd name="T3" fmla="*/ 84 h 163"/>
                      <a:gd name="T4" fmla="*/ 33 w 106"/>
                      <a:gd name="T5" fmla="*/ 0 h 163"/>
                      <a:gd name="T6" fmla="*/ 106 w 106"/>
                      <a:gd name="T7" fmla="*/ 0 h 163"/>
                      <a:gd name="T8" fmla="*/ 40 w 106"/>
                      <a:gd name="T9" fmla="*/ 163 h 1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6" h="163">
                        <a:moveTo>
                          <a:pt x="40" y="163"/>
                        </a:moveTo>
                        <a:lnTo>
                          <a:pt x="0" y="84"/>
                        </a:lnTo>
                        <a:lnTo>
                          <a:pt x="33" y="0"/>
                        </a:lnTo>
                        <a:lnTo>
                          <a:pt x="106" y="0"/>
                        </a:lnTo>
                        <a:lnTo>
                          <a:pt x="40" y="16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244" name="Oval 25">
                    <a:extLst>
                      <a:ext uri="{FF2B5EF4-FFF2-40B4-BE49-F238E27FC236}">
                        <a16:creationId xmlns:a16="http://schemas.microsoft.com/office/drawing/2014/main" id="{5CA4194E-DA1A-4203-BCA6-67675112DCD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853075" y="4649516"/>
                    <a:ext cx="305839" cy="303828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245" name="Oval 26">
                    <a:extLst>
                      <a:ext uri="{FF2B5EF4-FFF2-40B4-BE49-F238E27FC236}">
                        <a16:creationId xmlns:a16="http://schemas.microsoft.com/office/drawing/2014/main" id="{E814E5FE-ED54-4735-8088-11B1DB5E083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251471" y="4649516"/>
                    <a:ext cx="301815" cy="303828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246" name="Oval 27">
                    <a:extLst>
                      <a:ext uri="{FF2B5EF4-FFF2-40B4-BE49-F238E27FC236}">
                        <a16:creationId xmlns:a16="http://schemas.microsoft.com/office/drawing/2014/main" id="{6E702825-ABCD-42B7-9D15-093A9B07433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853075" y="5043888"/>
                    <a:ext cx="305839" cy="30584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247" name="Oval 28">
                    <a:extLst>
                      <a:ext uri="{FF2B5EF4-FFF2-40B4-BE49-F238E27FC236}">
                        <a16:creationId xmlns:a16="http://schemas.microsoft.com/office/drawing/2014/main" id="{D6EDCD16-8D8B-4D99-A42D-F991DAB4D1B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251471" y="5043888"/>
                    <a:ext cx="301815" cy="30584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</p:grpSp>
            <p:grpSp>
              <p:nvGrpSpPr>
                <p:cNvPr id="213" name="Группа 212">
                  <a:extLst>
                    <a:ext uri="{FF2B5EF4-FFF2-40B4-BE49-F238E27FC236}">
                      <a16:creationId xmlns:a16="http://schemas.microsoft.com/office/drawing/2014/main" id="{656A127F-39B5-45D3-8214-96033139798D}"/>
                    </a:ext>
                  </a:extLst>
                </p:cNvPr>
                <p:cNvGrpSpPr/>
                <p:nvPr/>
              </p:nvGrpSpPr>
              <p:grpSpPr>
                <a:xfrm>
                  <a:off x="3002890" y="6937830"/>
                  <a:ext cx="492018" cy="383906"/>
                  <a:chOff x="5299733" y="4649516"/>
                  <a:chExt cx="897397" cy="700211"/>
                </a:xfrm>
                <a:solidFill>
                  <a:srgbClr val="002060"/>
                </a:solidFill>
              </p:grpSpPr>
              <p:sp>
                <p:nvSpPr>
                  <p:cNvPr id="223" name="Freeform 29">
                    <a:extLst>
                      <a:ext uri="{FF2B5EF4-FFF2-40B4-BE49-F238E27FC236}">
                        <a16:creationId xmlns:a16="http://schemas.microsoft.com/office/drawing/2014/main" id="{7C1F5B4B-7E44-44B9-BB7D-62A12F606F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106585" y="4649516"/>
                    <a:ext cx="90545" cy="136823"/>
                  </a:xfrm>
                  <a:custGeom>
                    <a:avLst/>
                    <a:gdLst>
                      <a:gd name="T0" fmla="*/ 12 w 45"/>
                      <a:gd name="T1" fmla="*/ 0 h 68"/>
                      <a:gd name="T2" fmla="*/ 45 w 45"/>
                      <a:gd name="T3" fmla="*/ 0 h 68"/>
                      <a:gd name="T4" fmla="*/ 17 w 45"/>
                      <a:gd name="T5" fmla="*/ 68 h 68"/>
                      <a:gd name="T6" fmla="*/ 0 w 45"/>
                      <a:gd name="T7" fmla="*/ 33 h 68"/>
                      <a:gd name="T8" fmla="*/ 12 w 45"/>
                      <a:gd name="T9" fmla="*/ 0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68">
                        <a:moveTo>
                          <a:pt x="12" y="0"/>
                        </a:moveTo>
                        <a:lnTo>
                          <a:pt x="45" y="0"/>
                        </a:lnTo>
                        <a:lnTo>
                          <a:pt x="17" y="68"/>
                        </a:lnTo>
                        <a:lnTo>
                          <a:pt x="0" y="33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224" name="Freeform 30">
                    <a:extLst>
                      <a:ext uri="{FF2B5EF4-FFF2-40B4-BE49-F238E27FC236}">
                        <a16:creationId xmlns:a16="http://schemas.microsoft.com/office/drawing/2014/main" id="{967A2D9A-A274-43C4-ACB6-7C6C585786F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030125" y="4836641"/>
                    <a:ext cx="90545" cy="136823"/>
                  </a:xfrm>
                  <a:custGeom>
                    <a:avLst/>
                    <a:gdLst>
                      <a:gd name="T0" fmla="*/ 14 w 45"/>
                      <a:gd name="T1" fmla="*/ 0 h 68"/>
                      <a:gd name="T2" fmla="*/ 45 w 45"/>
                      <a:gd name="T3" fmla="*/ 0 h 68"/>
                      <a:gd name="T4" fmla="*/ 19 w 45"/>
                      <a:gd name="T5" fmla="*/ 68 h 68"/>
                      <a:gd name="T6" fmla="*/ 0 w 45"/>
                      <a:gd name="T7" fmla="*/ 35 h 68"/>
                      <a:gd name="T8" fmla="*/ 14 w 45"/>
                      <a:gd name="T9" fmla="*/ 0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68">
                        <a:moveTo>
                          <a:pt x="14" y="0"/>
                        </a:moveTo>
                        <a:lnTo>
                          <a:pt x="45" y="0"/>
                        </a:lnTo>
                        <a:lnTo>
                          <a:pt x="19" y="68"/>
                        </a:lnTo>
                        <a:lnTo>
                          <a:pt x="0" y="35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225" name="Freeform 31">
                    <a:extLst>
                      <a:ext uri="{FF2B5EF4-FFF2-40B4-BE49-F238E27FC236}">
                        <a16:creationId xmlns:a16="http://schemas.microsoft.com/office/drawing/2014/main" id="{EF216CBF-19FB-41D1-8B08-6505D97EF0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955678" y="5021754"/>
                    <a:ext cx="90545" cy="138836"/>
                  </a:xfrm>
                  <a:custGeom>
                    <a:avLst/>
                    <a:gdLst>
                      <a:gd name="T0" fmla="*/ 14 w 45"/>
                      <a:gd name="T1" fmla="*/ 0 h 69"/>
                      <a:gd name="T2" fmla="*/ 45 w 45"/>
                      <a:gd name="T3" fmla="*/ 0 h 69"/>
                      <a:gd name="T4" fmla="*/ 17 w 45"/>
                      <a:gd name="T5" fmla="*/ 69 h 69"/>
                      <a:gd name="T6" fmla="*/ 0 w 45"/>
                      <a:gd name="T7" fmla="*/ 35 h 69"/>
                      <a:gd name="T8" fmla="*/ 14 w 45"/>
                      <a:gd name="T9" fmla="*/ 0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69">
                        <a:moveTo>
                          <a:pt x="14" y="0"/>
                        </a:moveTo>
                        <a:lnTo>
                          <a:pt x="45" y="0"/>
                        </a:lnTo>
                        <a:lnTo>
                          <a:pt x="17" y="69"/>
                        </a:lnTo>
                        <a:lnTo>
                          <a:pt x="0" y="35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226" name="Freeform 32">
                    <a:extLst>
                      <a:ext uri="{FF2B5EF4-FFF2-40B4-BE49-F238E27FC236}">
                        <a16:creationId xmlns:a16="http://schemas.microsoft.com/office/drawing/2014/main" id="{48CE8644-B838-4710-A5A6-9FC48F17644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881229" y="5208880"/>
                    <a:ext cx="92557" cy="140847"/>
                  </a:xfrm>
                  <a:custGeom>
                    <a:avLst/>
                    <a:gdLst>
                      <a:gd name="T0" fmla="*/ 13 w 46"/>
                      <a:gd name="T1" fmla="*/ 0 h 70"/>
                      <a:gd name="T2" fmla="*/ 46 w 46"/>
                      <a:gd name="T3" fmla="*/ 0 h 70"/>
                      <a:gd name="T4" fmla="*/ 18 w 46"/>
                      <a:gd name="T5" fmla="*/ 70 h 70"/>
                      <a:gd name="T6" fmla="*/ 0 w 46"/>
                      <a:gd name="T7" fmla="*/ 35 h 70"/>
                      <a:gd name="T8" fmla="*/ 13 w 46"/>
                      <a:gd name="T9" fmla="*/ 0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" h="70">
                        <a:moveTo>
                          <a:pt x="13" y="0"/>
                        </a:moveTo>
                        <a:lnTo>
                          <a:pt x="46" y="0"/>
                        </a:lnTo>
                        <a:lnTo>
                          <a:pt x="18" y="70"/>
                        </a:lnTo>
                        <a:lnTo>
                          <a:pt x="0" y="35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227" name="Freeform 33">
                    <a:extLst>
                      <a:ext uri="{FF2B5EF4-FFF2-40B4-BE49-F238E27FC236}">
                        <a16:creationId xmlns:a16="http://schemas.microsoft.com/office/drawing/2014/main" id="{98A201B1-B80E-4E7F-A8A0-3D30F31173B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959702" y="4649516"/>
                    <a:ext cx="90545" cy="136823"/>
                  </a:xfrm>
                  <a:custGeom>
                    <a:avLst/>
                    <a:gdLst>
                      <a:gd name="T0" fmla="*/ 14 w 45"/>
                      <a:gd name="T1" fmla="*/ 0 h 68"/>
                      <a:gd name="T2" fmla="*/ 45 w 45"/>
                      <a:gd name="T3" fmla="*/ 0 h 68"/>
                      <a:gd name="T4" fmla="*/ 19 w 45"/>
                      <a:gd name="T5" fmla="*/ 68 h 68"/>
                      <a:gd name="T6" fmla="*/ 0 w 45"/>
                      <a:gd name="T7" fmla="*/ 33 h 68"/>
                      <a:gd name="T8" fmla="*/ 14 w 45"/>
                      <a:gd name="T9" fmla="*/ 0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68">
                        <a:moveTo>
                          <a:pt x="14" y="0"/>
                        </a:moveTo>
                        <a:lnTo>
                          <a:pt x="45" y="0"/>
                        </a:lnTo>
                        <a:lnTo>
                          <a:pt x="19" y="68"/>
                        </a:lnTo>
                        <a:lnTo>
                          <a:pt x="0" y="33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228" name="Freeform 34">
                    <a:extLst>
                      <a:ext uri="{FF2B5EF4-FFF2-40B4-BE49-F238E27FC236}">
                        <a16:creationId xmlns:a16="http://schemas.microsoft.com/office/drawing/2014/main" id="{715092CE-C43D-45B1-A439-16B60F18FA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885253" y="4836641"/>
                    <a:ext cx="90545" cy="136823"/>
                  </a:xfrm>
                  <a:custGeom>
                    <a:avLst/>
                    <a:gdLst>
                      <a:gd name="T0" fmla="*/ 14 w 45"/>
                      <a:gd name="T1" fmla="*/ 0 h 68"/>
                      <a:gd name="T2" fmla="*/ 45 w 45"/>
                      <a:gd name="T3" fmla="*/ 0 h 68"/>
                      <a:gd name="T4" fmla="*/ 18 w 45"/>
                      <a:gd name="T5" fmla="*/ 68 h 68"/>
                      <a:gd name="T6" fmla="*/ 0 w 45"/>
                      <a:gd name="T7" fmla="*/ 35 h 68"/>
                      <a:gd name="T8" fmla="*/ 14 w 45"/>
                      <a:gd name="T9" fmla="*/ 0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68">
                        <a:moveTo>
                          <a:pt x="14" y="0"/>
                        </a:moveTo>
                        <a:lnTo>
                          <a:pt x="45" y="0"/>
                        </a:lnTo>
                        <a:lnTo>
                          <a:pt x="18" y="68"/>
                        </a:lnTo>
                        <a:lnTo>
                          <a:pt x="0" y="35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229" name="Freeform 35">
                    <a:extLst>
                      <a:ext uri="{FF2B5EF4-FFF2-40B4-BE49-F238E27FC236}">
                        <a16:creationId xmlns:a16="http://schemas.microsoft.com/office/drawing/2014/main" id="{46B7660E-2F5D-4664-895E-D4D7297893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810806" y="5021754"/>
                    <a:ext cx="92557" cy="138836"/>
                  </a:xfrm>
                  <a:custGeom>
                    <a:avLst/>
                    <a:gdLst>
                      <a:gd name="T0" fmla="*/ 13 w 46"/>
                      <a:gd name="T1" fmla="*/ 0 h 69"/>
                      <a:gd name="T2" fmla="*/ 46 w 46"/>
                      <a:gd name="T3" fmla="*/ 0 h 69"/>
                      <a:gd name="T4" fmla="*/ 18 w 46"/>
                      <a:gd name="T5" fmla="*/ 69 h 69"/>
                      <a:gd name="T6" fmla="*/ 0 w 46"/>
                      <a:gd name="T7" fmla="*/ 35 h 69"/>
                      <a:gd name="T8" fmla="*/ 13 w 46"/>
                      <a:gd name="T9" fmla="*/ 0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" h="69">
                        <a:moveTo>
                          <a:pt x="13" y="0"/>
                        </a:moveTo>
                        <a:lnTo>
                          <a:pt x="46" y="0"/>
                        </a:lnTo>
                        <a:lnTo>
                          <a:pt x="18" y="69"/>
                        </a:lnTo>
                        <a:lnTo>
                          <a:pt x="0" y="35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230" name="Freeform 36">
                    <a:extLst>
                      <a:ext uri="{FF2B5EF4-FFF2-40B4-BE49-F238E27FC236}">
                        <a16:creationId xmlns:a16="http://schemas.microsoft.com/office/drawing/2014/main" id="{E271D588-A3DE-4CFF-A489-BEDF6F820A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734347" y="5208880"/>
                    <a:ext cx="90545" cy="140847"/>
                  </a:xfrm>
                  <a:custGeom>
                    <a:avLst/>
                    <a:gdLst>
                      <a:gd name="T0" fmla="*/ 14 w 45"/>
                      <a:gd name="T1" fmla="*/ 0 h 70"/>
                      <a:gd name="T2" fmla="*/ 45 w 45"/>
                      <a:gd name="T3" fmla="*/ 0 h 70"/>
                      <a:gd name="T4" fmla="*/ 19 w 45"/>
                      <a:gd name="T5" fmla="*/ 70 h 70"/>
                      <a:gd name="T6" fmla="*/ 0 w 45"/>
                      <a:gd name="T7" fmla="*/ 35 h 70"/>
                      <a:gd name="T8" fmla="*/ 14 w 45"/>
                      <a:gd name="T9" fmla="*/ 0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70">
                        <a:moveTo>
                          <a:pt x="14" y="0"/>
                        </a:moveTo>
                        <a:lnTo>
                          <a:pt x="45" y="0"/>
                        </a:lnTo>
                        <a:lnTo>
                          <a:pt x="19" y="70"/>
                        </a:lnTo>
                        <a:lnTo>
                          <a:pt x="0" y="35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231" name="Freeform 37">
                    <a:extLst>
                      <a:ext uri="{FF2B5EF4-FFF2-40B4-BE49-F238E27FC236}">
                        <a16:creationId xmlns:a16="http://schemas.microsoft.com/office/drawing/2014/main" id="{D75C8FC1-D920-440F-BC0F-9B766031496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814831" y="4649516"/>
                    <a:ext cx="92557" cy="136823"/>
                  </a:xfrm>
                  <a:custGeom>
                    <a:avLst/>
                    <a:gdLst>
                      <a:gd name="T0" fmla="*/ 14 w 46"/>
                      <a:gd name="T1" fmla="*/ 0 h 68"/>
                      <a:gd name="T2" fmla="*/ 46 w 46"/>
                      <a:gd name="T3" fmla="*/ 0 h 68"/>
                      <a:gd name="T4" fmla="*/ 18 w 46"/>
                      <a:gd name="T5" fmla="*/ 68 h 68"/>
                      <a:gd name="T6" fmla="*/ 0 w 46"/>
                      <a:gd name="T7" fmla="*/ 33 h 68"/>
                      <a:gd name="T8" fmla="*/ 14 w 46"/>
                      <a:gd name="T9" fmla="*/ 0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" h="68">
                        <a:moveTo>
                          <a:pt x="14" y="0"/>
                        </a:moveTo>
                        <a:lnTo>
                          <a:pt x="46" y="0"/>
                        </a:lnTo>
                        <a:lnTo>
                          <a:pt x="18" y="68"/>
                        </a:lnTo>
                        <a:lnTo>
                          <a:pt x="0" y="33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232" name="Freeform 38">
                    <a:extLst>
                      <a:ext uri="{FF2B5EF4-FFF2-40B4-BE49-F238E27FC236}">
                        <a16:creationId xmlns:a16="http://schemas.microsoft.com/office/drawing/2014/main" id="{8A8A9C95-EF0F-4685-BEBC-D2C98B52FB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738371" y="4836641"/>
                    <a:ext cx="94569" cy="136823"/>
                  </a:xfrm>
                  <a:custGeom>
                    <a:avLst/>
                    <a:gdLst>
                      <a:gd name="T0" fmla="*/ 14 w 47"/>
                      <a:gd name="T1" fmla="*/ 0 h 68"/>
                      <a:gd name="T2" fmla="*/ 47 w 47"/>
                      <a:gd name="T3" fmla="*/ 0 h 68"/>
                      <a:gd name="T4" fmla="*/ 19 w 47"/>
                      <a:gd name="T5" fmla="*/ 68 h 68"/>
                      <a:gd name="T6" fmla="*/ 0 w 47"/>
                      <a:gd name="T7" fmla="*/ 35 h 68"/>
                      <a:gd name="T8" fmla="*/ 14 w 47"/>
                      <a:gd name="T9" fmla="*/ 0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7" h="68">
                        <a:moveTo>
                          <a:pt x="14" y="0"/>
                        </a:moveTo>
                        <a:lnTo>
                          <a:pt x="47" y="0"/>
                        </a:lnTo>
                        <a:lnTo>
                          <a:pt x="19" y="68"/>
                        </a:lnTo>
                        <a:lnTo>
                          <a:pt x="0" y="35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233" name="Freeform 39">
                    <a:extLst>
                      <a:ext uri="{FF2B5EF4-FFF2-40B4-BE49-F238E27FC236}">
                        <a16:creationId xmlns:a16="http://schemas.microsoft.com/office/drawing/2014/main" id="{CFA930CD-E481-45ED-AD36-D7DBFDBA6ED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663922" y="5021754"/>
                    <a:ext cx="92557" cy="138836"/>
                  </a:xfrm>
                  <a:custGeom>
                    <a:avLst/>
                    <a:gdLst>
                      <a:gd name="T0" fmla="*/ 14 w 46"/>
                      <a:gd name="T1" fmla="*/ 0 h 69"/>
                      <a:gd name="T2" fmla="*/ 46 w 46"/>
                      <a:gd name="T3" fmla="*/ 0 h 69"/>
                      <a:gd name="T4" fmla="*/ 18 w 46"/>
                      <a:gd name="T5" fmla="*/ 69 h 69"/>
                      <a:gd name="T6" fmla="*/ 0 w 46"/>
                      <a:gd name="T7" fmla="*/ 35 h 69"/>
                      <a:gd name="T8" fmla="*/ 14 w 46"/>
                      <a:gd name="T9" fmla="*/ 0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" h="69">
                        <a:moveTo>
                          <a:pt x="14" y="0"/>
                        </a:moveTo>
                        <a:lnTo>
                          <a:pt x="46" y="0"/>
                        </a:lnTo>
                        <a:lnTo>
                          <a:pt x="18" y="69"/>
                        </a:lnTo>
                        <a:lnTo>
                          <a:pt x="0" y="35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234" name="Freeform 40">
                    <a:extLst>
                      <a:ext uri="{FF2B5EF4-FFF2-40B4-BE49-F238E27FC236}">
                        <a16:creationId xmlns:a16="http://schemas.microsoft.com/office/drawing/2014/main" id="{CFF09212-139C-432A-920F-F7481734D1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591487" y="5208880"/>
                    <a:ext cx="90545" cy="140847"/>
                  </a:xfrm>
                  <a:custGeom>
                    <a:avLst/>
                    <a:gdLst>
                      <a:gd name="T0" fmla="*/ 14 w 45"/>
                      <a:gd name="T1" fmla="*/ 0 h 70"/>
                      <a:gd name="T2" fmla="*/ 45 w 45"/>
                      <a:gd name="T3" fmla="*/ 0 h 70"/>
                      <a:gd name="T4" fmla="*/ 17 w 45"/>
                      <a:gd name="T5" fmla="*/ 70 h 70"/>
                      <a:gd name="T6" fmla="*/ 0 w 45"/>
                      <a:gd name="T7" fmla="*/ 35 h 70"/>
                      <a:gd name="T8" fmla="*/ 14 w 45"/>
                      <a:gd name="T9" fmla="*/ 0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70">
                        <a:moveTo>
                          <a:pt x="14" y="0"/>
                        </a:moveTo>
                        <a:lnTo>
                          <a:pt x="45" y="0"/>
                        </a:lnTo>
                        <a:lnTo>
                          <a:pt x="17" y="70"/>
                        </a:lnTo>
                        <a:lnTo>
                          <a:pt x="0" y="35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235" name="Freeform 41">
                    <a:extLst>
                      <a:ext uri="{FF2B5EF4-FFF2-40B4-BE49-F238E27FC236}">
                        <a16:creationId xmlns:a16="http://schemas.microsoft.com/office/drawing/2014/main" id="{10F031B2-2D1E-4BD3-B770-4C774F8B7E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667947" y="4649516"/>
                    <a:ext cx="90545" cy="136823"/>
                  </a:xfrm>
                  <a:custGeom>
                    <a:avLst/>
                    <a:gdLst>
                      <a:gd name="T0" fmla="*/ 14 w 45"/>
                      <a:gd name="T1" fmla="*/ 0 h 68"/>
                      <a:gd name="T2" fmla="*/ 45 w 45"/>
                      <a:gd name="T3" fmla="*/ 0 h 68"/>
                      <a:gd name="T4" fmla="*/ 19 w 45"/>
                      <a:gd name="T5" fmla="*/ 68 h 68"/>
                      <a:gd name="T6" fmla="*/ 0 w 45"/>
                      <a:gd name="T7" fmla="*/ 33 h 68"/>
                      <a:gd name="T8" fmla="*/ 14 w 45"/>
                      <a:gd name="T9" fmla="*/ 0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68">
                        <a:moveTo>
                          <a:pt x="14" y="0"/>
                        </a:moveTo>
                        <a:lnTo>
                          <a:pt x="45" y="0"/>
                        </a:lnTo>
                        <a:lnTo>
                          <a:pt x="19" y="68"/>
                        </a:lnTo>
                        <a:lnTo>
                          <a:pt x="0" y="33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236" name="Freeform 42">
                    <a:extLst>
                      <a:ext uri="{FF2B5EF4-FFF2-40B4-BE49-F238E27FC236}">
                        <a16:creationId xmlns:a16="http://schemas.microsoft.com/office/drawing/2014/main" id="{D94B4D39-61D1-4999-8498-2874C8B3558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593499" y="4836641"/>
                    <a:ext cx="92557" cy="136823"/>
                  </a:xfrm>
                  <a:custGeom>
                    <a:avLst/>
                    <a:gdLst>
                      <a:gd name="T0" fmla="*/ 14 w 46"/>
                      <a:gd name="T1" fmla="*/ 0 h 68"/>
                      <a:gd name="T2" fmla="*/ 46 w 46"/>
                      <a:gd name="T3" fmla="*/ 0 h 68"/>
                      <a:gd name="T4" fmla="*/ 18 w 46"/>
                      <a:gd name="T5" fmla="*/ 68 h 68"/>
                      <a:gd name="T6" fmla="*/ 0 w 46"/>
                      <a:gd name="T7" fmla="*/ 35 h 68"/>
                      <a:gd name="T8" fmla="*/ 14 w 46"/>
                      <a:gd name="T9" fmla="*/ 0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" h="68">
                        <a:moveTo>
                          <a:pt x="14" y="0"/>
                        </a:moveTo>
                        <a:lnTo>
                          <a:pt x="46" y="0"/>
                        </a:lnTo>
                        <a:lnTo>
                          <a:pt x="18" y="68"/>
                        </a:lnTo>
                        <a:lnTo>
                          <a:pt x="0" y="35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237" name="Freeform 43">
                    <a:extLst>
                      <a:ext uri="{FF2B5EF4-FFF2-40B4-BE49-F238E27FC236}">
                        <a16:creationId xmlns:a16="http://schemas.microsoft.com/office/drawing/2014/main" id="{B13EFC1C-6299-4C7E-B0B7-F9F8419F0B3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521064" y="5021754"/>
                    <a:ext cx="90545" cy="138836"/>
                  </a:xfrm>
                  <a:custGeom>
                    <a:avLst/>
                    <a:gdLst>
                      <a:gd name="T0" fmla="*/ 12 w 45"/>
                      <a:gd name="T1" fmla="*/ 0 h 69"/>
                      <a:gd name="T2" fmla="*/ 45 w 45"/>
                      <a:gd name="T3" fmla="*/ 0 h 69"/>
                      <a:gd name="T4" fmla="*/ 17 w 45"/>
                      <a:gd name="T5" fmla="*/ 69 h 69"/>
                      <a:gd name="T6" fmla="*/ 0 w 45"/>
                      <a:gd name="T7" fmla="*/ 35 h 69"/>
                      <a:gd name="T8" fmla="*/ 12 w 45"/>
                      <a:gd name="T9" fmla="*/ 0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69">
                        <a:moveTo>
                          <a:pt x="12" y="0"/>
                        </a:moveTo>
                        <a:lnTo>
                          <a:pt x="45" y="0"/>
                        </a:lnTo>
                        <a:lnTo>
                          <a:pt x="17" y="69"/>
                        </a:lnTo>
                        <a:lnTo>
                          <a:pt x="0" y="35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238" name="Freeform 44">
                    <a:extLst>
                      <a:ext uri="{FF2B5EF4-FFF2-40B4-BE49-F238E27FC236}">
                        <a16:creationId xmlns:a16="http://schemas.microsoft.com/office/drawing/2014/main" id="{53B59595-2873-41BA-B1C0-3F0237FE64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442591" y="5208880"/>
                    <a:ext cx="92557" cy="140847"/>
                  </a:xfrm>
                  <a:custGeom>
                    <a:avLst/>
                    <a:gdLst>
                      <a:gd name="T0" fmla="*/ 14 w 46"/>
                      <a:gd name="T1" fmla="*/ 0 h 70"/>
                      <a:gd name="T2" fmla="*/ 46 w 46"/>
                      <a:gd name="T3" fmla="*/ 0 h 70"/>
                      <a:gd name="T4" fmla="*/ 20 w 46"/>
                      <a:gd name="T5" fmla="*/ 70 h 70"/>
                      <a:gd name="T6" fmla="*/ 0 w 46"/>
                      <a:gd name="T7" fmla="*/ 35 h 70"/>
                      <a:gd name="T8" fmla="*/ 14 w 46"/>
                      <a:gd name="T9" fmla="*/ 0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" h="70">
                        <a:moveTo>
                          <a:pt x="14" y="0"/>
                        </a:moveTo>
                        <a:lnTo>
                          <a:pt x="46" y="0"/>
                        </a:lnTo>
                        <a:lnTo>
                          <a:pt x="20" y="70"/>
                        </a:lnTo>
                        <a:lnTo>
                          <a:pt x="0" y="35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239" name="Freeform 45">
                    <a:extLst>
                      <a:ext uri="{FF2B5EF4-FFF2-40B4-BE49-F238E27FC236}">
                        <a16:creationId xmlns:a16="http://schemas.microsoft.com/office/drawing/2014/main" id="{2D287935-360F-4D1C-A295-871DE3C76DC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523075" y="4649516"/>
                    <a:ext cx="92557" cy="136823"/>
                  </a:xfrm>
                  <a:custGeom>
                    <a:avLst/>
                    <a:gdLst>
                      <a:gd name="T0" fmla="*/ 14 w 46"/>
                      <a:gd name="T1" fmla="*/ 0 h 68"/>
                      <a:gd name="T2" fmla="*/ 46 w 46"/>
                      <a:gd name="T3" fmla="*/ 0 h 68"/>
                      <a:gd name="T4" fmla="*/ 18 w 46"/>
                      <a:gd name="T5" fmla="*/ 68 h 68"/>
                      <a:gd name="T6" fmla="*/ 0 w 46"/>
                      <a:gd name="T7" fmla="*/ 33 h 68"/>
                      <a:gd name="T8" fmla="*/ 14 w 46"/>
                      <a:gd name="T9" fmla="*/ 0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" h="68">
                        <a:moveTo>
                          <a:pt x="14" y="0"/>
                        </a:moveTo>
                        <a:lnTo>
                          <a:pt x="46" y="0"/>
                        </a:lnTo>
                        <a:lnTo>
                          <a:pt x="18" y="68"/>
                        </a:lnTo>
                        <a:lnTo>
                          <a:pt x="0" y="33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240" name="Freeform 46">
                    <a:extLst>
                      <a:ext uri="{FF2B5EF4-FFF2-40B4-BE49-F238E27FC236}">
                        <a16:creationId xmlns:a16="http://schemas.microsoft.com/office/drawing/2014/main" id="{0A4C4BCB-E5AC-429A-93BF-9D4E373816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450640" y="4836641"/>
                    <a:ext cx="90545" cy="136823"/>
                  </a:xfrm>
                  <a:custGeom>
                    <a:avLst/>
                    <a:gdLst>
                      <a:gd name="T0" fmla="*/ 12 w 45"/>
                      <a:gd name="T1" fmla="*/ 0 h 68"/>
                      <a:gd name="T2" fmla="*/ 45 w 45"/>
                      <a:gd name="T3" fmla="*/ 0 h 68"/>
                      <a:gd name="T4" fmla="*/ 17 w 45"/>
                      <a:gd name="T5" fmla="*/ 68 h 68"/>
                      <a:gd name="T6" fmla="*/ 0 w 45"/>
                      <a:gd name="T7" fmla="*/ 35 h 68"/>
                      <a:gd name="T8" fmla="*/ 12 w 45"/>
                      <a:gd name="T9" fmla="*/ 0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68">
                        <a:moveTo>
                          <a:pt x="12" y="0"/>
                        </a:moveTo>
                        <a:lnTo>
                          <a:pt x="45" y="0"/>
                        </a:lnTo>
                        <a:lnTo>
                          <a:pt x="17" y="68"/>
                        </a:lnTo>
                        <a:lnTo>
                          <a:pt x="0" y="35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241" name="Freeform 47">
                    <a:extLst>
                      <a:ext uri="{FF2B5EF4-FFF2-40B4-BE49-F238E27FC236}">
                        <a16:creationId xmlns:a16="http://schemas.microsoft.com/office/drawing/2014/main" id="{9BA33E5A-1762-4B1A-8EDB-ACE3E794D8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72168" y="5021754"/>
                    <a:ext cx="92557" cy="138836"/>
                  </a:xfrm>
                  <a:custGeom>
                    <a:avLst/>
                    <a:gdLst>
                      <a:gd name="T0" fmla="*/ 14 w 46"/>
                      <a:gd name="T1" fmla="*/ 0 h 69"/>
                      <a:gd name="T2" fmla="*/ 46 w 46"/>
                      <a:gd name="T3" fmla="*/ 0 h 69"/>
                      <a:gd name="T4" fmla="*/ 20 w 46"/>
                      <a:gd name="T5" fmla="*/ 69 h 69"/>
                      <a:gd name="T6" fmla="*/ 0 w 46"/>
                      <a:gd name="T7" fmla="*/ 35 h 69"/>
                      <a:gd name="T8" fmla="*/ 14 w 46"/>
                      <a:gd name="T9" fmla="*/ 0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" h="69">
                        <a:moveTo>
                          <a:pt x="14" y="0"/>
                        </a:moveTo>
                        <a:lnTo>
                          <a:pt x="46" y="0"/>
                        </a:lnTo>
                        <a:lnTo>
                          <a:pt x="20" y="69"/>
                        </a:lnTo>
                        <a:lnTo>
                          <a:pt x="0" y="35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242" name="Freeform 48">
                    <a:extLst>
                      <a:ext uri="{FF2B5EF4-FFF2-40B4-BE49-F238E27FC236}">
                        <a16:creationId xmlns:a16="http://schemas.microsoft.com/office/drawing/2014/main" id="{40D48B32-DDC5-412C-A486-E1119C10775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99733" y="5208880"/>
                    <a:ext cx="90545" cy="140847"/>
                  </a:xfrm>
                  <a:custGeom>
                    <a:avLst/>
                    <a:gdLst>
                      <a:gd name="T0" fmla="*/ 14 w 45"/>
                      <a:gd name="T1" fmla="*/ 0 h 70"/>
                      <a:gd name="T2" fmla="*/ 45 w 45"/>
                      <a:gd name="T3" fmla="*/ 0 h 70"/>
                      <a:gd name="T4" fmla="*/ 17 w 45"/>
                      <a:gd name="T5" fmla="*/ 70 h 70"/>
                      <a:gd name="T6" fmla="*/ 0 w 45"/>
                      <a:gd name="T7" fmla="*/ 35 h 70"/>
                      <a:gd name="T8" fmla="*/ 14 w 45"/>
                      <a:gd name="T9" fmla="*/ 0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70">
                        <a:moveTo>
                          <a:pt x="14" y="0"/>
                        </a:moveTo>
                        <a:lnTo>
                          <a:pt x="45" y="0"/>
                        </a:lnTo>
                        <a:lnTo>
                          <a:pt x="17" y="70"/>
                        </a:lnTo>
                        <a:lnTo>
                          <a:pt x="0" y="35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</p:grpSp>
            <p:sp>
              <p:nvSpPr>
                <p:cNvPr id="214" name="Freeform 49">
                  <a:extLst>
                    <a:ext uri="{FF2B5EF4-FFF2-40B4-BE49-F238E27FC236}">
                      <a16:creationId xmlns:a16="http://schemas.microsoft.com/office/drawing/2014/main" id="{375DF94C-EDB2-4C2B-927A-7FC11F006D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59801" y="6937830"/>
                  <a:ext cx="273589" cy="383907"/>
                </a:xfrm>
                <a:custGeom>
                  <a:avLst/>
                  <a:gdLst>
                    <a:gd name="T0" fmla="*/ 208 w 248"/>
                    <a:gd name="T1" fmla="*/ 348 h 348"/>
                    <a:gd name="T2" fmla="*/ 135 w 248"/>
                    <a:gd name="T3" fmla="*/ 348 h 348"/>
                    <a:gd name="T4" fmla="*/ 173 w 248"/>
                    <a:gd name="T5" fmla="*/ 252 h 348"/>
                    <a:gd name="T6" fmla="*/ 77 w 248"/>
                    <a:gd name="T7" fmla="*/ 68 h 348"/>
                    <a:gd name="T8" fmla="*/ 0 w 248"/>
                    <a:gd name="T9" fmla="*/ 68 h 348"/>
                    <a:gd name="T10" fmla="*/ 0 w 248"/>
                    <a:gd name="T11" fmla="*/ 0 h 348"/>
                    <a:gd name="T12" fmla="*/ 117 w 248"/>
                    <a:gd name="T13" fmla="*/ 0 h 348"/>
                    <a:gd name="T14" fmla="*/ 123 w 248"/>
                    <a:gd name="T15" fmla="*/ 0 h 348"/>
                    <a:gd name="T16" fmla="*/ 248 w 248"/>
                    <a:gd name="T17" fmla="*/ 247 h 348"/>
                    <a:gd name="T18" fmla="*/ 208 w 248"/>
                    <a:gd name="T19" fmla="*/ 348 h 3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8" h="348">
                      <a:moveTo>
                        <a:pt x="208" y="348"/>
                      </a:moveTo>
                      <a:lnTo>
                        <a:pt x="135" y="348"/>
                      </a:lnTo>
                      <a:lnTo>
                        <a:pt x="173" y="252"/>
                      </a:lnTo>
                      <a:lnTo>
                        <a:pt x="77" y="68"/>
                      </a:lnTo>
                      <a:lnTo>
                        <a:pt x="0" y="68"/>
                      </a:lnTo>
                      <a:lnTo>
                        <a:pt x="0" y="0"/>
                      </a:lnTo>
                      <a:lnTo>
                        <a:pt x="117" y="0"/>
                      </a:lnTo>
                      <a:lnTo>
                        <a:pt x="123" y="0"/>
                      </a:lnTo>
                      <a:lnTo>
                        <a:pt x="248" y="247"/>
                      </a:lnTo>
                      <a:lnTo>
                        <a:pt x="208" y="348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33"/>
                </a:p>
              </p:txBody>
            </p:sp>
            <p:sp>
              <p:nvSpPr>
                <p:cNvPr id="215" name="Freeform 50">
                  <a:extLst>
                    <a:ext uri="{FF2B5EF4-FFF2-40B4-BE49-F238E27FC236}">
                      <a16:creationId xmlns:a16="http://schemas.microsoft.com/office/drawing/2014/main" id="{C7BBDF5E-DFDA-4FE7-9957-06C5E70B4B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23461" y="6937830"/>
                  <a:ext cx="118040" cy="129073"/>
                </a:xfrm>
                <a:custGeom>
                  <a:avLst/>
                  <a:gdLst>
                    <a:gd name="T0" fmla="*/ 60 w 107"/>
                    <a:gd name="T1" fmla="*/ 117 h 117"/>
                    <a:gd name="T2" fmla="*/ 0 w 107"/>
                    <a:gd name="T3" fmla="*/ 0 h 117"/>
                    <a:gd name="T4" fmla="*/ 107 w 107"/>
                    <a:gd name="T5" fmla="*/ 0 h 117"/>
                    <a:gd name="T6" fmla="*/ 60 w 107"/>
                    <a:gd name="T7" fmla="*/ 11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7" h="117">
                      <a:moveTo>
                        <a:pt x="60" y="117"/>
                      </a:moveTo>
                      <a:lnTo>
                        <a:pt x="0" y="0"/>
                      </a:lnTo>
                      <a:lnTo>
                        <a:pt x="107" y="0"/>
                      </a:lnTo>
                      <a:lnTo>
                        <a:pt x="60" y="117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33"/>
                </a:p>
              </p:txBody>
            </p:sp>
            <p:sp>
              <p:nvSpPr>
                <p:cNvPr id="216" name="Freeform 51">
                  <a:extLst>
                    <a:ext uri="{FF2B5EF4-FFF2-40B4-BE49-F238E27FC236}">
                      <a16:creationId xmlns:a16="http://schemas.microsoft.com/office/drawing/2014/main" id="{6DC6F70C-7404-48B1-9CF5-2AE58FA32F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2974" y="6937830"/>
                  <a:ext cx="370669" cy="401557"/>
                </a:xfrm>
                <a:custGeom>
                  <a:avLst/>
                  <a:gdLst>
                    <a:gd name="T0" fmla="*/ 336 w 336"/>
                    <a:gd name="T1" fmla="*/ 149 h 364"/>
                    <a:gd name="T2" fmla="*/ 160 w 336"/>
                    <a:gd name="T3" fmla="*/ 149 h 364"/>
                    <a:gd name="T4" fmla="*/ 54 w 336"/>
                    <a:gd name="T5" fmla="*/ 0 h 364"/>
                    <a:gd name="T6" fmla="*/ 0 w 336"/>
                    <a:gd name="T7" fmla="*/ 40 h 364"/>
                    <a:gd name="T8" fmla="*/ 101 w 336"/>
                    <a:gd name="T9" fmla="*/ 182 h 364"/>
                    <a:gd name="T10" fmla="*/ 0 w 336"/>
                    <a:gd name="T11" fmla="*/ 324 h 364"/>
                    <a:gd name="T12" fmla="*/ 54 w 336"/>
                    <a:gd name="T13" fmla="*/ 364 h 364"/>
                    <a:gd name="T14" fmla="*/ 160 w 336"/>
                    <a:gd name="T15" fmla="*/ 217 h 364"/>
                    <a:gd name="T16" fmla="*/ 336 w 336"/>
                    <a:gd name="T17" fmla="*/ 217 h 364"/>
                    <a:gd name="T18" fmla="*/ 336 w 336"/>
                    <a:gd name="T19" fmla="*/ 149 h 3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36" h="364">
                      <a:moveTo>
                        <a:pt x="336" y="149"/>
                      </a:moveTo>
                      <a:lnTo>
                        <a:pt x="160" y="149"/>
                      </a:lnTo>
                      <a:lnTo>
                        <a:pt x="54" y="0"/>
                      </a:lnTo>
                      <a:lnTo>
                        <a:pt x="0" y="40"/>
                      </a:lnTo>
                      <a:lnTo>
                        <a:pt x="101" y="182"/>
                      </a:lnTo>
                      <a:lnTo>
                        <a:pt x="0" y="324"/>
                      </a:lnTo>
                      <a:lnTo>
                        <a:pt x="54" y="364"/>
                      </a:lnTo>
                      <a:lnTo>
                        <a:pt x="160" y="217"/>
                      </a:lnTo>
                      <a:lnTo>
                        <a:pt x="336" y="217"/>
                      </a:lnTo>
                      <a:lnTo>
                        <a:pt x="336" y="149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33"/>
                </a:p>
              </p:txBody>
            </p:sp>
            <p:sp>
              <p:nvSpPr>
                <p:cNvPr id="217" name="Freeform 52">
                  <a:extLst>
                    <a:ext uri="{FF2B5EF4-FFF2-40B4-BE49-F238E27FC236}">
                      <a16:creationId xmlns:a16="http://schemas.microsoft.com/office/drawing/2014/main" id="{F2D3842A-98E5-4100-B365-28486A42E1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01398" y="6937830"/>
                  <a:ext cx="227255" cy="381700"/>
                </a:xfrm>
                <a:custGeom>
                  <a:avLst/>
                  <a:gdLst>
                    <a:gd name="T0" fmla="*/ 166 w 206"/>
                    <a:gd name="T1" fmla="*/ 346 h 346"/>
                    <a:gd name="T2" fmla="*/ 93 w 206"/>
                    <a:gd name="T3" fmla="*/ 346 h 346"/>
                    <a:gd name="T4" fmla="*/ 131 w 206"/>
                    <a:gd name="T5" fmla="*/ 250 h 346"/>
                    <a:gd name="T6" fmla="*/ 0 w 206"/>
                    <a:gd name="T7" fmla="*/ 0 h 346"/>
                    <a:gd name="T8" fmla="*/ 77 w 206"/>
                    <a:gd name="T9" fmla="*/ 0 h 346"/>
                    <a:gd name="T10" fmla="*/ 82 w 206"/>
                    <a:gd name="T11" fmla="*/ 0 h 346"/>
                    <a:gd name="T12" fmla="*/ 206 w 206"/>
                    <a:gd name="T13" fmla="*/ 247 h 346"/>
                    <a:gd name="T14" fmla="*/ 166 w 206"/>
                    <a:gd name="T15" fmla="*/ 346 h 3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06" h="346">
                      <a:moveTo>
                        <a:pt x="166" y="346"/>
                      </a:moveTo>
                      <a:lnTo>
                        <a:pt x="93" y="346"/>
                      </a:lnTo>
                      <a:lnTo>
                        <a:pt x="131" y="250"/>
                      </a:lnTo>
                      <a:lnTo>
                        <a:pt x="0" y="0"/>
                      </a:lnTo>
                      <a:lnTo>
                        <a:pt x="77" y="0"/>
                      </a:lnTo>
                      <a:lnTo>
                        <a:pt x="82" y="0"/>
                      </a:lnTo>
                      <a:lnTo>
                        <a:pt x="206" y="247"/>
                      </a:lnTo>
                      <a:lnTo>
                        <a:pt x="166" y="346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33"/>
                </a:p>
              </p:txBody>
            </p:sp>
            <p:sp>
              <p:nvSpPr>
                <p:cNvPr id="218" name="Freeform 53">
                  <a:extLst>
                    <a:ext uri="{FF2B5EF4-FFF2-40B4-BE49-F238E27FC236}">
                      <a16:creationId xmlns:a16="http://schemas.microsoft.com/office/drawing/2014/main" id="{B76477B3-83AD-4091-B9DE-F303DDB369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43643" y="6937830"/>
                  <a:ext cx="227255" cy="381700"/>
                </a:xfrm>
                <a:custGeom>
                  <a:avLst/>
                  <a:gdLst>
                    <a:gd name="T0" fmla="*/ 166 w 206"/>
                    <a:gd name="T1" fmla="*/ 346 h 346"/>
                    <a:gd name="T2" fmla="*/ 93 w 206"/>
                    <a:gd name="T3" fmla="*/ 346 h 346"/>
                    <a:gd name="T4" fmla="*/ 131 w 206"/>
                    <a:gd name="T5" fmla="*/ 250 h 346"/>
                    <a:gd name="T6" fmla="*/ 0 w 206"/>
                    <a:gd name="T7" fmla="*/ 0 h 346"/>
                    <a:gd name="T8" fmla="*/ 77 w 206"/>
                    <a:gd name="T9" fmla="*/ 0 h 346"/>
                    <a:gd name="T10" fmla="*/ 81 w 206"/>
                    <a:gd name="T11" fmla="*/ 0 h 346"/>
                    <a:gd name="T12" fmla="*/ 206 w 206"/>
                    <a:gd name="T13" fmla="*/ 247 h 346"/>
                    <a:gd name="T14" fmla="*/ 166 w 206"/>
                    <a:gd name="T15" fmla="*/ 346 h 3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06" h="346">
                      <a:moveTo>
                        <a:pt x="166" y="346"/>
                      </a:moveTo>
                      <a:lnTo>
                        <a:pt x="93" y="346"/>
                      </a:lnTo>
                      <a:lnTo>
                        <a:pt x="131" y="250"/>
                      </a:lnTo>
                      <a:lnTo>
                        <a:pt x="0" y="0"/>
                      </a:lnTo>
                      <a:lnTo>
                        <a:pt x="77" y="0"/>
                      </a:lnTo>
                      <a:lnTo>
                        <a:pt x="81" y="0"/>
                      </a:lnTo>
                      <a:lnTo>
                        <a:pt x="206" y="247"/>
                      </a:lnTo>
                      <a:lnTo>
                        <a:pt x="166" y="346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33"/>
                </a:p>
              </p:txBody>
            </p:sp>
            <p:grpSp>
              <p:nvGrpSpPr>
                <p:cNvPr id="219" name="Группа 218">
                  <a:extLst>
                    <a:ext uri="{FF2B5EF4-FFF2-40B4-BE49-F238E27FC236}">
                      <a16:creationId xmlns:a16="http://schemas.microsoft.com/office/drawing/2014/main" id="{E4539CF2-4585-48DE-823B-DA0D0B2F13F8}"/>
                    </a:ext>
                  </a:extLst>
                </p:cNvPr>
                <p:cNvGrpSpPr/>
                <p:nvPr/>
              </p:nvGrpSpPr>
              <p:grpSpPr>
                <a:xfrm>
                  <a:off x="1420930" y="6937830"/>
                  <a:ext cx="306684" cy="381700"/>
                  <a:chOff x="1579357" y="4649516"/>
                  <a:chExt cx="559364" cy="696187"/>
                </a:xfrm>
                <a:solidFill>
                  <a:srgbClr val="002060"/>
                </a:solidFill>
              </p:grpSpPr>
              <p:sp>
                <p:nvSpPr>
                  <p:cNvPr id="221" name="Freeform 54">
                    <a:extLst>
                      <a:ext uri="{FF2B5EF4-FFF2-40B4-BE49-F238E27FC236}">
                        <a16:creationId xmlns:a16="http://schemas.microsoft.com/office/drawing/2014/main" id="{4072D77A-7CF9-4836-87D4-1B1A55C5DFD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579357" y="4649516"/>
                    <a:ext cx="215295" cy="327973"/>
                  </a:xfrm>
                  <a:custGeom>
                    <a:avLst/>
                    <a:gdLst>
                      <a:gd name="T0" fmla="*/ 42 w 107"/>
                      <a:gd name="T1" fmla="*/ 163 h 163"/>
                      <a:gd name="T2" fmla="*/ 0 w 107"/>
                      <a:gd name="T3" fmla="*/ 82 h 163"/>
                      <a:gd name="T4" fmla="*/ 33 w 107"/>
                      <a:gd name="T5" fmla="*/ 0 h 163"/>
                      <a:gd name="T6" fmla="*/ 107 w 107"/>
                      <a:gd name="T7" fmla="*/ 0 h 163"/>
                      <a:gd name="T8" fmla="*/ 42 w 107"/>
                      <a:gd name="T9" fmla="*/ 163 h 1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7" h="163">
                        <a:moveTo>
                          <a:pt x="42" y="163"/>
                        </a:moveTo>
                        <a:lnTo>
                          <a:pt x="0" y="82"/>
                        </a:lnTo>
                        <a:lnTo>
                          <a:pt x="33" y="0"/>
                        </a:lnTo>
                        <a:lnTo>
                          <a:pt x="107" y="0"/>
                        </a:lnTo>
                        <a:lnTo>
                          <a:pt x="42" y="16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222" name="Freeform 55">
                    <a:extLst>
                      <a:ext uri="{FF2B5EF4-FFF2-40B4-BE49-F238E27FC236}">
                        <a16:creationId xmlns:a16="http://schemas.microsoft.com/office/drawing/2014/main" id="{DCFE4E3F-637C-48B0-93AE-B943B640D7F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72519" y="4649516"/>
                    <a:ext cx="366202" cy="696187"/>
                  </a:xfrm>
                  <a:custGeom>
                    <a:avLst/>
                    <a:gdLst>
                      <a:gd name="T0" fmla="*/ 42 w 182"/>
                      <a:gd name="T1" fmla="*/ 346 h 346"/>
                      <a:gd name="T2" fmla="*/ 0 w 182"/>
                      <a:gd name="T3" fmla="*/ 268 h 346"/>
                      <a:gd name="T4" fmla="*/ 108 w 182"/>
                      <a:gd name="T5" fmla="*/ 0 h 346"/>
                      <a:gd name="T6" fmla="*/ 182 w 182"/>
                      <a:gd name="T7" fmla="*/ 0 h 346"/>
                      <a:gd name="T8" fmla="*/ 42 w 182"/>
                      <a:gd name="T9" fmla="*/ 346 h 3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82" h="346">
                        <a:moveTo>
                          <a:pt x="42" y="346"/>
                        </a:moveTo>
                        <a:lnTo>
                          <a:pt x="0" y="268"/>
                        </a:lnTo>
                        <a:lnTo>
                          <a:pt x="108" y="0"/>
                        </a:lnTo>
                        <a:lnTo>
                          <a:pt x="182" y="0"/>
                        </a:lnTo>
                        <a:lnTo>
                          <a:pt x="42" y="34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</p:grpSp>
            <p:sp>
              <p:nvSpPr>
                <p:cNvPr id="220" name="Freeform 58">
                  <a:extLst>
                    <a:ext uri="{FF2B5EF4-FFF2-40B4-BE49-F238E27FC236}">
                      <a16:creationId xmlns:a16="http://schemas.microsoft.com/office/drawing/2014/main" id="{876541C3-C414-4BE9-A28C-F44C7BD9B5C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792701" y="6937830"/>
                  <a:ext cx="334264" cy="379494"/>
                </a:xfrm>
                <a:custGeom>
                  <a:avLst/>
                  <a:gdLst>
                    <a:gd name="T0" fmla="*/ 0 w 174"/>
                    <a:gd name="T1" fmla="*/ 0 h 197"/>
                    <a:gd name="T2" fmla="*/ 0 w 174"/>
                    <a:gd name="T3" fmla="*/ 197 h 197"/>
                    <a:gd name="T4" fmla="*/ 174 w 174"/>
                    <a:gd name="T5" fmla="*/ 98 h 197"/>
                    <a:gd name="T6" fmla="*/ 0 w 174"/>
                    <a:gd name="T7" fmla="*/ 0 h 197"/>
                    <a:gd name="T8" fmla="*/ 86 w 174"/>
                    <a:gd name="T9" fmla="*/ 50 h 197"/>
                    <a:gd name="T10" fmla="*/ 85 w 174"/>
                    <a:gd name="T11" fmla="*/ 149 h 197"/>
                    <a:gd name="T12" fmla="*/ 1 w 174"/>
                    <a:gd name="T13" fmla="*/ 97 h 197"/>
                    <a:gd name="T14" fmla="*/ 86 w 174"/>
                    <a:gd name="T15" fmla="*/ 50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74" h="197">
                      <a:moveTo>
                        <a:pt x="0" y="0"/>
                      </a:moveTo>
                      <a:cubicBezTo>
                        <a:pt x="0" y="65"/>
                        <a:pt x="0" y="131"/>
                        <a:pt x="0" y="197"/>
                      </a:cubicBezTo>
                      <a:cubicBezTo>
                        <a:pt x="58" y="164"/>
                        <a:pt x="116" y="131"/>
                        <a:pt x="174" y="98"/>
                      </a:cubicBezTo>
                      <a:cubicBezTo>
                        <a:pt x="116" y="65"/>
                        <a:pt x="58" y="32"/>
                        <a:pt x="0" y="0"/>
                      </a:cubicBezTo>
                      <a:close/>
                      <a:moveTo>
                        <a:pt x="86" y="50"/>
                      </a:moveTo>
                      <a:cubicBezTo>
                        <a:pt x="86" y="83"/>
                        <a:pt x="85" y="116"/>
                        <a:pt x="85" y="149"/>
                      </a:cubicBezTo>
                      <a:cubicBezTo>
                        <a:pt x="57" y="131"/>
                        <a:pt x="29" y="114"/>
                        <a:pt x="1" y="97"/>
                      </a:cubicBezTo>
                      <a:cubicBezTo>
                        <a:pt x="29" y="81"/>
                        <a:pt x="58" y="65"/>
                        <a:pt x="86" y="50"/>
                      </a:cubicBez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33"/>
                </a:p>
              </p:txBody>
            </p:sp>
          </p:grpSp>
          <p:grpSp>
            <p:nvGrpSpPr>
              <p:cNvPr id="157" name="Группа 156">
                <a:extLst>
                  <a:ext uri="{FF2B5EF4-FFF2-40B4-BE49-F238E27FC236}">
                    <a16:creationId xmlns:a16="http://schemas.microsoft.com/office/drawing/2014/main" id="{54352196-BF98-46CA-BCFA-77AEFAA7C68A}"/>
                  </a:ext>
                </a:extLst>
              </p:cNvPr>
              <p:cNvGrpSpPr/>
              <p:nvPr/>
            </p:nvGrpSpPr>
            <p:grpSpPr>
              <a:xfrm>
                <a:off x="5359749" y="6936726"/>
                <a:ext cx="4647697" cy="402661"/>
                <a:chOff x="672974" y="6936726"/>
                <a:chExt cx="4647697" cy="402661"/>
              </a:xfrm>
            </p:grpSpPr>
            <p:sp>
              <p:nvSpPr>
                <p:cNvPr id="158" name="Freeform 5">
                  <a:extLst>
                    <a:ext uri="{FF2B5EF4-FFF2-40B4-BE49-F238E27FC236}">
                      <a16:creationId xmlns:a16="http://schemas.microsoft.com/office/drawing/2014/main" id="{A881462F-853E-43DA-9B26-508D4B61427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936764" y="6936726"/>
                  <a:ext cx="383907" cy="385010"/>
                </a:xfrm>
                <a:custGeom>
                  <a:avLst/>
                  <a:gdLst>
                    <a:gd name="T0" fmla="*/ 100 w 200"/>
                    <a:gd name="T1" fmla="*/ 200 h 200"/>
                    <a:gd name="T2" fmla="*/ 61 w 200"/>
                    <a:gd name="T3" fmla="*/ 192 h 200"/>
                    <a:gd name="T4" fmla="*/ 30 w 200"/>
                    <a:gd name="T5" fmla="*/ 170 h 200"/>
                    <a:gd name="T6" fmla="*/ 8 w 200"/>
                    <a:gd name="T7" fmla="*/ 139 h 200"/>
                    <a:gd name="T8" fmla="*/ 0 w 200"/>
                    <a:gd name="T9" fmla="*/ 100 h 200"/>
                    <a:gd name="T10" fmla="*/ 8 w 200"/>
                    <a:gd name="T11" fmla="*/ 61 h 200"/>
                    <a:gd name="T12" fmla="*/ 30 w 200"/>
                    <a:gd name="T13" fmla="*/ 30 h 200"/>
                    <a:gd name="T14" fmla="*/ 61 w 200"/>
                    <a:gd name="T15" fmla="*/ 8 h 200"/>
                    <a:gd name="T16" fmla="*/ 100 w 200"/>
                    <a:gd name="T17" fmla="*/ 0 h 200"/>
                    <a:gd name="T18" fmla="*/ 139 w 200"/>
                    <a:gd name="T19" fmla="*/ 8 h 200"/>
                    <a:gd name="T20" fmla="*/ 170 w 200"/>
                    <a:gd name="T21" fmla="*/ 30 h 200"/>
                    <a:gd name="T22" fmla="*/ 192 w 200"/>
                    <a:gd name="T23" fmla="*/ 61 h 200"/>
                    <a:gd name="T24" fmla="*/ 200 w 200"/>
                    <a:gd name="T25" fmla="*/ 100 h 200"/>
                    <a:gd name="T26" fmla="*/ 192 w 200"/>
                    <a:gd name="T27" fmla="*/ 139 h 200"/>
                    <a:gd name="T28" fmla="*/ 170 w 200"/>
                    <a:gd name="T29" fmla="*/ 170 h 200"/>
                    <a:gd name="T30" fmla="*/ 139 w 200"/>
                    <a:gd name="T31" fmla="*/ 192 h 200"/>
                    <a:gd name="T32" fmla="*/ 100 w 200"/>
                    <a:gd name="T33" fmla="*/ 200 h 200"/>
                    <a:gd name="T34" fmla="*/ 100 w 200"/>
                    <a:gd name="T35" fmla="*/ 40 h 200"/>
                    <a:gd name="T36" fmla="*/ 40 w 200"/>
                    <a:gd name="T37" fmla="*/ 100 h 200"/>
                    <a:gd name="T38" fmla="*/ 100 w 200"/>
                    <a:gd name="T39" fmla="*/ 160 h 200"/>
                    <a:gd name="T40" fmla="*/ 160 w 200"/>
                    <a:gd name="T41" fmla="*/ 100 h 200"/>
                    <a:gd name="T42" fmla="*/ 100 w 200"/>
                    <a:gd name="T43" fmla="*/ 40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00" h="200">
                      <a:moveTo>
                        <a:pt x="100" y="200"/>
                      </a:moveTo>
                      <a:cubicBezTo>
                        <a:pt x="87" y="200"/>
                        <a:pt x="74" y="197"/>
                        <a:pt x="61" y="192"/>
                      </a:cubicBezTo>
                      <a:cubicBezTo>
                        <a:pt x="49" y="187"/>
                        <a:pt x="39" y="180"/>
                        <a:pt x="30" y="170"/>
                      </a:cubicBezTo>
                      <a:cubicBezTo>
                        <a:pt x="20" y="161"/>
                        <a:pt x="13" y="151"/>
                        <a:pt x="8" y="139"/>
                      </a:cubicBezTo>
                      <a:cubicBezTo>
                        <a:pt x="3" y="126"/>
                        <a:pt x="0" y="113"/>
                        <a:pt x="0" y="100"/>
                      </a:cubicBezTo>
                      <a:cubicBezTo>
                        <a:pt x="0" y="87"/>
                        <a:pt x="3" y="73"/>
                        <a:pt x="8" y="61"/>
                      </a:cubicBezTo>
                      <a:cubicBezTo>
                        <a:pt x="13" y="49"/>
                        <a:pt x="20" y="39"/>
                        <a:pt x="30" y="30"/>
                      </a:cubicBezTo>
                      <a:cubicBezTo>
                        <a:pt x="39" y="20"/>
                        <a:pt x="49" y="13"/>
                        <a:pt x="61" y="8"/>
                      </a:cubicBezTo>
                      <a:cubicBezTo>
                        <a:pt x="74" y="3"/>
                        <a:pt x="87" y="0"/>
                        <a:pt x="100" y="0"/>
                      </a:cubicBezTo>
                      <a:cubicBezTo>
                        <a:pt x="113" y="0"/>
                        <a:pt x="127" y="3"/>
                        <a:pt x="139" y="8"/>
                      </a:cubicBezTo>
                      <a:cubicBezTo>
                        <a:pt x="151" y="13"/>
                        <a:pt x="161" y="20"/>
                        <a:pt x="170" y="30"/>
                      </a:cubicBezTo>
                      <a:cubicBezTo>
                        <a:pt x="180" y="39"/>
                        <a:pt x="187" y="49"/>
                        <a:pt x="192" y="61"/>
                      </a:cubicBezTo>
                      <a:cubicBezTo>
                        <a:pt x="197" y="73"/>
                        <a:pt x="200" y="87"/>
                        <a:pt x="200" y="100"/>
                      </a:cubicBezTo>
                      <a:cubicBezTo>
                        <a:pt x="200" y="113"/>
                        <a:pt x="197" y="126"/>
                        <a:pt x="192" y="139"/>
                      </a:cubicBezTo>
                      <a:cubicBezTo>
                        <a:pt x="187" y="151"/>
                        <a:pt x="180" y="161"/>
                        <a:pt x="170" y="170"/>
                      </a:cubicBezTo>
                      <a:cubicBezTo>
                        <a:pt x="161" y="180"/>
                        <a:pt x="151" y="187"/>
                        <a:pt x="139" y="192"/>
                      </a:cubicBezTo>
                      <a:cubicBezTo>
                        <a:pt x="127" y="197"/>
                        <a:pt x="113" y="200"/>
                        <a:pt x="100" y="200"/>
                      </a:cubicBezTo>
                      <a:close/>
                      <a:moveTo>
                        <a:pt x="100" y="40"/>
                      </a:moveTo>
                      <a:cubicBezTo>
                        <a:pt x="67" y="40"/>
                        <a:pt x="40" y="67"/>
                        <a:pt x="40" y="100"/>
                      </a:cubicBezTo>
                      <a:cubicBezTo>
                        <a:pt x="40" y="133"/>
                        <a:pt x="67" y="160"/>
                        <a:pt x="100" y="160"/>
                      </a:cubicBezTo>
                      <a:cubicBezTo>
                        <a:pt x="133" y="160"/>
                        <a:pt x="160" y="133"/>
                        <a:pt x="160" y="100"/>
                      </a:cubicBezTo>
                      <a:cubicBezTo>
                        <a:pt x="160" y="67"/>
                        <a:pt x="133" y="40"/>
                        <a:pt x="100" y="40"/>
                      </a:cubicBez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33"/>
                </a:p>
              </p:txBody>
            </p:sp>
            <p:sp>
              <p:nvSpPr>
                <p:cNvPr id="159" name="Freeform 6">
                  <a:extLst>
                    <a:ext uri="{FF2B5EF4-FFF2-40B4-BE49-F238E27FC236}">
                      <a16:creationId xmlns:a16="http://schemas.microsoft.com/office/drawing/2014/main" id="{60EFE278-9E59-4BD7-BE51-5EEEB918DB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89977" y="6936726"/>
                  <a:ext cx="142311" cy="385010"/>
                </a:xfrm>
                <a:custGeom>
                  <a:avLst/>
                  <a:gdLst>
                    <a:gd name="T0" fmla="*/ 129 w 129"/>
                    <a:gd name="T1" fmla="*/ 349 h 349"/>
                    <a:gd name="T2" fmla="*/ 0 w 129"/>
                    <a:gd name="T3" fmla="*/ 349 h 349"/>
                    <a:gd name="T4" fmla="*/ 0 w 129"/>
                    <a:gd name="T5" fmla="*/ 0 h 349"/>
                    <a:gd name="T6" fmla="*/ 129 w 129"/>
                    <a:gd name="T7" fmla="*/ 0 h 349"/>
                    <a:gd name="T8" fmla="*/ 129 w 129"/>
                    <a:gd name="T9" fmla="*/ 69 h 349"/>
                    <a:gd name="T10" fmla="*/ 68 w 129"/>
                    <a:gd name="T11" fmla="*/ 69 h 349"/>
                    <a:gd name="T12" fmla="*/ 68 w 129"/>
                    <a:gd name="T13" fmla="*/ 279 h 349"/>
                    <a:gd name="T14" fmla="*/ 129 w 129"/>
                    <a:gd name="T15" fmla="*/ 279 h 349"/>
                    <a:gd name="T16" fmla="*/ 129 w 129"/>
                    <a:gd name="T17" fmla="*/ 349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9" h="349">
                      <a:moveTo>
                        <a:pt x="129" y="349"/>
                      </a:moveTo>
                      <a:lnTo>
                        <a:pt x="0" y="349"/>
                      </a:lnTo>
                      <a:lnTo>
                        <a:pt x="0" y="0"/>
                      </a:lnTo>
                      <a:lnTo>
                        <a:pt x="129" y="0"/>
                      </a:lnTo>
                      <a:lnTo>
                        <a:pt x="129" y="69"/>
                      </a:lnTo>
                      <a:lnTo>
                        <a:pt x="68" y="69"/>
                      </a:lnTo>
                      <a:lnTo>
                        <a:pt x="68" y="279"/>
                      </a:lnTo>
                      <a:lnTo>
                        <a:pt x="129" y="279"/>
                      </a:lnTo>
                      <a:lnTo>
                        <a:pt x="129" y="349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33"/>
                </a:p>
              </p:txBody>
            </p:sp>
            <p:sp>
              <p:nvSpPr>
                <p:cNvPr id="160" name="Freeform 7">
                  <a:extLst>
                    <a:ext uri="{FF2B5EF4-FFF2-40B4-BE49-F238E27FC236}">
                      <a16:creationId xmlns:a16="http://schemas.microsoft.com/office/drawing/2014/main" id="{E0FAC2BF-57E4-4DED-9BDD-3E5643FBF3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30470" y="6936726"/>
                  <a:ext cx="142311" cy="385010"/>
                </a:xfrm>
                <a:custGeom>
                  <a:avLst/>
                  <a:gdLst>
                    <a:gd name="T0" fmla="*/ 129 w 129"/>
                    <a:gd name="T1" fmla="*/ 349 h 349"/>
                    <a:gd name="T2" fmla="*/ 0 w 129"/>
                    <a:gd name="T3" fmla="*/ 349 h 349"/>
                    <a:gd name="T4" fmla="*/ 0 w 129"/>
                    <a:gd name="T5" fmla="*/ 279 h 349"/>
                    <a:gd name="T6" fmla="*/ 61 w 129"/>
                    <a:gd name="T7" fmla="*/ 279 h 349"/>
                    <a:gd name="T8" fmla="*/ 61 w 129"/>
                    <a:gd name="T9" fmla="*/ 69 h 349"/>
                    <a:gd name="T10" fmla="*/ 0 w 129"/>
                    <a:gd name="T11" fmla="*/ 69 h 349"/>
                    <a:gd name="T12" fmla="*/ 0 w 129"/>
                    <a:gd name="T13" fmla="*/ 0 h 349"/>
                    <a:gd name="T14" fmla="*/ 129 w 129"/>
                    <a:gd name="T15" fmla="*/ 0 h 349"/>
                    <a:gd name="T16" fmla="*/ 129 w 129"/>
                    <a:gd name="T17" fmla="*/ 349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9" h="349">
                      <a:moveTo>
                        <a:pt x="129" y="349"/>
                      </a:moveTo>
                      <a:lnTo>
                        <a:pt x="0" y="349"/>
                      </a:lnTo>
                      <a:lnTo>
                        <a:pt x="0" y="279"/>
                      </a:lnTo>
                      <a:lnTo>
                        <a:pt x="61" y="279"/>
                      </a:lnTo>
                      <a:lnTo>
                        <a:pt x="61" y="69"/>
                      </a:lnTo>
                      <a:lnTo>
                        <a:pt x="0" y="69"/>
                      </a:lnTo>
                      <a:lnTo>
                        <a:pt x="0" y="0"/>
                      </a:lnTo>
                      <a:lnTo>
                        <a:pt x="129" y="0"/>
                      </a:lnTo>
                      <a:lnTo>
                        <a:pt x="129" y="349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33"/>
                </a:p>
              </p:txBody>
            </p:sp>
            <p:sp>
              <p:nvSpPr>
                <p:cNvPr id="161" name="Line 18">
                  <a:extLst>
                    <a:ext uri="{FF2B5EF4-FFF2-40B4-BE49-F238E27FC236}">
                      <a16:creationId xmlns:a16="http://schemas.microsoft.com/office/drawing/2014/main" id="{7F4E455B-306D-4381-B576-1F824FAABA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54155" y="7148537"/>
                  <a:ext cx="0" cy="0"/>
                </a:xfrm>
                <a:prstGeom prst="line">
                  <a:avLst/>
                </a:prstGeom>
                <a:solidFill>
                  <a:srgbClr val="002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33"/>
                </a:p>
              </p:txBody>
            </p:sp>
            <p:sp>
              <p:nvSpPr>
                <p:cNvPr id="162" name="Line 19">
                  <a:extLst>
                    <a:ext uri="{FF2B5EF4-FFF2-40B4-BE49-F238E27FC236}">
                      <a16:creationId xmlns:a16="http://schemas.microsoft.com/office/drawing/2014/main" id="{0B15F39B-8BB8-4875-AB53-65F5CB690F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54155" y="7148537"/>
                  <a:ext cx="0" cy="0"/>
                </a:xfrm>
                <a:prstGeom prst="line">
                  <a:avLst/>
                </a:prstGeom>
                <a:solidFill>
                  <a:srgbClr val="002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33"/>
                </a:p>
              </p:txBody>
            </p:sp>
            <p:sp>
              <p:nvSpPr>
                <p:cNvPr id="163" name="Freeform 21">
                  <a:extLst>
                    <a:ext uri="{FF2B5EF4-FFF2-40B4-BE49-F238E27FC236}">
                      <a16:creationId xmlns:a16="http://schemas.microsoft.com/office/drawing/2014/main" id="{B0799D12-D8D8-4281-9E3F-98FC484664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85369" y="6937830"/>
                  <a:ext cx="234978" cy="383907"/>
                </a:xfrm>
                <a:custGeom>
                  <a:avLst/>
                  <a:gdLst>
                    <a:gd name="T0" fmla="*/ 74 w 213"/>
                    <a:gd name="T1" fmla="*/ 348 h 348"/>
                    <a:gd name="T2" fmla="*/ 0 w 213"/>
                    <a:gd name="T3" fmla="*/ 348 h 348"/>
                    <a:gd name="T4" fmla="*/ 140 w 213"/>
                    <a:gd name="T5" fmla="*/ 0 h 348"/>
                    <a:gd name="T6" fmla="*/ 213 w 213"/>
                    <a:gd name="T7" fmla="*/ 0 h 348"/>
                    <a:gd name="T8" fmla="*/ 74 w 213"/>
                    <a:gd name="T9" fmla="*/ 348 h 3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3" h="348">
                      <a:moveTo>
                        <a:pt x="74" y="348"/>
                      </a:moveTo>
                      <a:lnTo>
                        <a:pt x="0" y="348"/>
                      </a:lnTo>
                      <a:lnTo>
                        <a:pt x="140" y="0"/>
                      </a:lnTo>
                      <a:lnTo>
                        <a:pt x="213" y="0"/>
                      </a:lnTo>
                      <a:lnTo>
                        <a:pt x="74" y="348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33"/>
                </a:p>
              </p:txBody>
            </p:sp>
            <p:sp>
              <p:nvSpPr>
                <p:cNvPr id="164" name="Freeform 22">
                  <a:extLst>
                    <a:ext uri="{FF2B5EF4-FFF2-40B4-BE49-F238E27FC236}">
                      <a16:creationId xmlns:a16="http://schemas.microsoft.com/office/drawing/2014/main" id="{ACB368EA-A3EF-425F-916E-D55E6C52D7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37543" y="6937830"/>
                  <a:ext cx="234978" cy="383907"/>
                </a:xfrm>
                <a:custGeom>
                  <a:avLst/>
                  <a:gdLst>
                    <a:gd name="T0" fmla="*/ 73 w 213"/>
                    <a:gd name="T1" fmla="*/ 348 h 348"/>
                    <a:gd name="T2" fmla="*/ 0 w 213"/>
                    <a:gd name="T3" fmla="*/ 348 h 348"/>
                    <a:gd name="T4" fmla="*/ 140 w 213"/>
                    <a:gd name="T5" fmla="*/ 0 h 348"/>
                    <a:gd name="T6" fmla="*/ 213 w 213"/>
                    <a:gd name="T7" fmla="*/ 0 h 348"/>
                    <a:gd name="T8" fmla="*/ 73 w 213"/>
                    <a:gd name="T9" fmla="*/ 348 h 3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3" h="348">
                      <a:moveTo>
                        <a:pt x="73" y="348"/>
                      </a:moveTo>
                      <a:lnTo>
                        <a:pt x="0" y="348"/>
                      </a:lnTo>
                      <a:lnTo>
                        <a:pt x="140" y="0"/>
                      </a:lnTo>
                      <a:lnTo>
                        <a:pt x="213" y="0"/>
                      </a:lnTo>
                      <a:lnTo>
                        <a:pt x="73" y="348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33"/>
                </a:p>
              </p:txBody>
            </p:sp>
            <p:sp>
              <p:nvSpPr>
                <p:cNvPr id="165" name="Freeform 23">
                  <a:extLst>
                    <a:ext uri="{FF2B5EF4-FFF2-40B4-BE49-F238E27FC236}">
                      <a16:creationId xmlns:a16="http://schemas.microsoft.com/office/drawing/2014/main" id="{CBCCD84F-07A8-4EC9-9FE1-0B75C02960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63370" y="7134196"/>
                  <a:ext cx="398248" cy="187540"/>
                </a:xfrm>
                <a:custGeom>
                  <a:avLst/>
                  <a:gdLst>
                    <a:gd name="T0" fmla="*/ 159 w 207"/>
                    <a:gd name="T1" fmla="*/ 0 h 97"/>
                    <a:gd name="T2" fmla="*/ 114 w 207"/>
                    <a:gd name="T3" fmla="*/ 29 h 97"/>
                    <a:gd name="T4" fmla="*/ 93 w 207"/>
                    <a:gd name="T5" fmla="*/ 29 h 97"/>
                    <a:gd name="T6" fmla="*/ 49 w 207"/>
                    <a:gd name="T7" fmla="*/ 0 h 97"/>
                    <a:gd name="T8" fmla="*/ 0 w 207"/>
                    <a:gd name="T9" fmla="*/ 48 h 97"/>
                    <a:gd name="T10" fmla="*/ 49 w 207"/>
                    <a:gd name="T11" fmla="*/ 97 h 97"/>
                    <a:gd name="T12" fmla="*/ 93 w 207"/>
                    <a:gd name="T13" fmla="*/ 68 h 97"/>
                    <a:gd name="T14" fmla="*/ 114 w 207"/>
                    <a:gd name="T15" fmla="*/ 68 h 97"/>
                    <a:gd name="T16" fmla="*/ 159 w 207"/>
                    <a:gd name="T17" fmla="*/ 97 h 97"/>
                    <a:gd name="T18" fmla="*/ 207 w 207"/>
                    <a:gd name="T19" fmla="*/ 48 h 97"/>
                    <a:gd name="T20" fmla="*/ 159 w 207"/>
                    <a:gd name="T21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07" h="97">
                      <a:moveTo>
                        <a:pt x="159" y="0"/>
                      </a:moveTo>
                      <a:cubicBezTo>
                        <a:pt x="139" y="0"/>
                        <a:pt x="122" y="12"/>
                        <a:pt x="114" y="29"/>
                      </a:cubicBezTo>
                      <a:cubicBezTo>
                        <a:pt x="93" y="29"/>
                        <a:pt x="93" y="29"/>
                        <a:pt x="93" y="29"/>
                      </a:cubicBezTo>
                      <a:cubicBezTo>
                        <a:pt x="86" y="12"/>
                        <a:pt x="69" y="0"/>
                        <a:pt x="49" y="0"/>
                      </a:cubicBezTo>
                      <a:cubicBezTo>
                        <a:pt x="22" y="0"/>
                        <a:pt x="0" y="22"/>
                        <a:pt x="0" y="48"/>
                      </a:cubicBezTo>
                      <a:cubicBezTo>
                        <a:pt x="0" y="75"/>
                        <a:pt x="22" y="97"/>
                        <a:pt x="49" y="97"/>
                      </a:cubicBezTo>
                      <a:cubicBezTo>
                        <a:pt x="69" y="97"/>
                        <a:pt x="86" y="85"/>
                        <a:pt x="93" y="68"/>
                      </a:cubicBezTo>
                      <a:cubicBezTo>
                        <a:pt x="114" y="68"/>
                        <a:pt x="114" y="68"/>
                        <a:pt x="114" y="68"/>
                      </a:cubicBezTo>
                      <a:cubicBezTo>
                        <a:pt x="122" y="85"/>
                        <a:pt x="139" y="97"/>
                        <a:pt x="159" y="97"/>
                      </a:cubicBezTo>
                      <a:cubicBezTo>
                        <a:pt x="185" y="97"/>
                        <a:pt x="207" y="75"/>
                        <a:pt x="207" y="48"/>
                      </a:cubicBezTo>
                      <a:cubicBezTo>
                        <a:pt x="207" y="22"/>
                        <a:pt x="185" y="0"/>
                        <a:pt x="159" y="0"/>
                      </a:cubicBez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33"/>
                </a:p>
              </p:txBody>
            </p:sp>
            <p:sp>
              <p:nvSpPr>
                <p:cNvPr id="166" name="Rectangle 24">
                  <a:extLst>
                    <a:ext uri="{FF2B5EF4-FFF2-40B4-BE49-F238E27FC236}">
                      <a16:creationId xmlns:a16="http://schemas.microsoft.com/office/drawing/2014/main" id="{C95FFDD9-3D5F-4205-8855-C2B26C0A98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73299" y="6937830"/>
                  <a:ext cx="381700" cy="75016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33"/>
                </a:p>
              </p:txBody>
            </p:sp>
            <p:grpSp>
              <p:nvGrpSpPr>
                <p:cNvPr id="167" name="Группа 166">
                  <a:extLst>
                    <a:ext uri="{FF2B5EF4-FFF2-40B4-BE49-F238E27FC236}">
                      <a16:creationId xmlns:a16="http://schemas.microsoft.com/office/drawing/2014/main" id="{21DC9B02-7D47-486D-A03E-2A21EFAEA62F}"/>
                    </a:ext>
                  </a:extLst>
                </p:cNvPr>
                <p:cNvGrpSpPr/>
                <p:nvPr/>
              </p:nvGrpSpPr>
              <p:grpSpPr>
                <a:xfrm>
                  <a:off x="3854545" y="6937830"/>
                  <a:ext cx="558209" cy="383907"/>
                  <a:chOff x="6853075" y="4649516"/>
                  <a:chExt cx="1018123" cy="700212"/>
                </a:xfrm>
                <a:solidFill>
                  <a:srgbClr val="002060"/>
                </a:solidFill>
              </p:grpSpPr>
              <p:sp>
                <p:nvSpPr>
                  <p:cNvPr id="198" name="Freeform 20">
                    <a:extLst>
                      <a:ext uri="{FF2B5EF4-FFF2-40B4-BE49-F238E27FC236}">
                        <a16:creationId xmlns:a16="http://schemas.microsoft.com/office/drawing/2014/main" id="{7C45954E-C8C6-46BB-B1A0-90CD94F323C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57915" y="4649516"/>
                    <a:ext cx="213283" cy="327973"/>
                  </a:xfrm>
                  <a:custGeom>
                    <a:avLst/>
                    <a:gdLst>
                      <a:gd name="T0" fmla="*/ 40 w 106"/>
                      <a:gd name="T1" fmla="*/ 163 h 163"/>
                      <a:gd name="T2" fmla="*/ 0 w 106"/>
                      <a:gd name="T3" fmla="*/ 84 h 163"/>
                      <a:gd name="T4" fmla="*/ 33 w 106"/>
                      <a:gd name="T5" fmla="*/ 0 h 163"/>
                      <a:gd name="T6" fmla="*/ 106 w 106"/>
                      <a:gd name="T7" fmla="*/ 0 h 163"/>
                      <a:gd name="T8" fmla="*/ 40 w 106"/>
                      <a:gd name="T9" fmla="*/ 163 h 1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6" h="163">
                        <a:moveTo>
                          <a:pt x="40" y="163"/>
                        </a:moveTo>
                        <a:lnTo>
                          <a:pt x="0" y="84"/>
                        </a:lnTo>
                        <a:lnTo>
                          <a:pt x="33" y="0"/>
                        </a:lnTo>
                        <a:lnTo>
                          <a:pt x="106" y="0"/>
                        </a:lnTo>
                        <a:lnTo>
                          <a:pt x="40" y="16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199" name="Oval 25">
                    <a:extLst>
                      <a:ext uri="{FF2B5EF4-FFF2-40B4-BE49-F238E27FC236}">
                        <a16:creationId xmlns:a16="http://schemas.microsoft.com/office/drawing/2014/main" id="{804AB199-8D44-4229-A857-1CEE22E269F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853075" y="4649516"/>
                    <a:ext cx="305839" cy="303828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200" name="Oval 26">
                    <a:extLst>
                      <a:ext uri="{FF2B5EF4-FFF2-40B4-BE49-F238E27FC236}">
                        <a16:creationId xmlns:a16="http://schemas.microsoft.com/office/drawing/2014/main" id="{54F6A609-568F-4D7D-B45A-8C9A8E03AAC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251471" y="4649516"/>
                    <a:ext cx="301815" cy="303828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201" name="Oval 27">
                    <a:extLst>
                      <a:ext uri="{FF2B5EF4-FFF2-40B4-BE49-F238E27FC236}">
                        <a16:creationId xmlns:a16="http://schemas.microsoft.com/office/drawing/2014/main" id="{D2496448-53C3-484C-9BC4-8347977CEDE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853075" y="5043888"/>
                    <a:ext cx="305839" cy="30584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202" name="Oval 28">
                    <a:extLst>
                      <a:ext uri="{FF2B5EF4-FFF2-40B4-BE49-F238E27FC236}">
                        <a16:creationId xmlns:a16="http://schemas.microsoft.com/office/drawing/2014/main" id="{57F7C151-A4A9-40E0-AF7E-DF5A734B75C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251471" y="5043888"/>
                    <a:ext cx="301815" cy="30584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</p:grpSp>
            <p:grpSp>
              <p:nvGrpSpPr>
                <p:cNvPr id="168" name="Группа 167">
                  <a:extLst>
                    <a:ext uri="{FF2B5EF4-FFF2-40B4-BE49-F238E27FC236}">
                      <a16:creationId xmlns:a16="http://schemas.microsoft.com/office/drawing/2014/main" id="{DFA70D30-D8A4-4960-9256-A15B9D3846CD}"/>
                    </a:ext>
                  </a:extLst>
                </p:cNvPr>
                <p:cNvGrpSpPr/>
                <p:nvPr/>
              </p:nvGrpSpPr>
              <p:grpSpPr>
                <a:xfrm>
                  <a:off x="3002890" y="6937830"/>
                  <a:ext cx="492018" cy="383906"/>
                  <a:chOff x="5299733" y="4649516"/>
                  <a:chExt cx="897397" cy="700211"/>
                </a:xfrm>
                <a:solidFill>
                  <a:srgbClr val="002060"/>
                </a:solidFill>
              </p:grpSpPr>
              <p:sp>
                <p:nvSpPr>
                  <p:cNvPr id="178" name="Freeform 29">
                    <a:extLst>
                      <a:ext uri="{FF2B5EF4-FFF2-40B4-BE49-F238E27FC236}">
                        <a16:creationId xmlns:a16="http://schemas.microsoft.com/office/drawing/2014/main" id="{61AF3B87-C502-4D6C-8BD0-C8B0501386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106585" y="4649516"/>
                    <a:ext cx="90545" cy="136823"/>
                  </a:xfrm>
                  <a:custGeom>
                    <a:avLst/>
                    <a:gdLst>
                      <a:gd name="T0" fmla="*/ 12 w 45"/>
                      <a:gd name="T1" fmla="*/ 0 h 68"/>
                      <a:gd name="T2" fmla="*/ 45 w 45"/>
                      <a:gd name="T3" fmla="*/ 0 h 68"/>
                      <a:gd name="T4" fmla="*/ 17 w 45"/>
                      <a:gd name="T5" fmla="*/ 68 h 68"/>
                      <a:gd name="T6" fmla="*/ 0 w 45"/>
                      <a:gd name="T7" fmla="*/ 33 h 68"/>
                      <a:gd name="T8" fmla="*/ 12 w 45"/>
                      <a:gd name="T9" fmla="*/ 0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68">
                        <a:moveTo>
                          <a:pt x="12" y="0"/>
                        </a:moveTo>
                        <a:lnTo>
                          <a:pt x="45" y="0"/>
                        </a:lnTo>
                        <a:lnTo>
                          <a:pt x="17" y="68"/>
                        </a:lnTo>
                        <a:lnTo>
                          <a:pt x="0" y="33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179" name="Freeform 30">
                    <a:extLst>
                      <a:ext uri="{FF2B5EF4-FFF2-40B4-BE49-F238E27FC236}">
                        <a16:creationId xmlns:a16="http://schemas.microsoft.com/office/drawing/2014/main" id="{D35C87AB-8991-4924-891B-5D3C7B809C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030125" y="4836641"/>
                    <a:ext cx="90545" cy="136823"/>
                  </a:xfrm>
                  <a:custGeom>
                    <a:avLst/>
                    <a:gdLst>
                      <a:gd name="T0" fmla="*/ 14 w 45"/>
                      <a:gd name="T1" fmla="*/ 0 h 68"/>
                      <a:gd name="T2" fmla="*/ 45 w 45"/>
                      <a:gd name="T3" fmla="*/ 0 h 68"/>
                      <a:gd name="T4" fmla="*/ 19 w 45"/>
                      <a:gd name="T5" fmla="*/ 68 h 68"/>
                      <a:gd name="T6" fmla="*/ 0 w 45"/>
                      <a:gd name="T7" fmla="*/ 35 h 68"/>
                      <a:gd name="T8" fmla="*/ 14 w 45"/>
                      <a:gd name="T9" fmla="*/ 0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68">
                        <a:moveTo>
                          <a:pt x="14" y="0"/>
                        </a:moveTo>
                        <a:lnTo>
                          <a:pt x="45" y="0"/>
                        </a:lnTo>
                        <a:lnTo>
                          <a:pt x="19" y="68"/>
                        </a:lnTo>
                        <a:lnTo>
                          <a:pt x="0" y="35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180" name="Freeform 31">
                    <a:extLst>
                      <a:ext uri="{FF2B5EF4-FFF2-40B4-BE49-F238E27FC236}">
                        <a16:creationId xmlns:a16="http://schemas.microsoft.com/office/drawing/2014/main" id="{165BF92D-4E1A-4CCD-BF87-91C8F6C9EE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955678" y="5021754"/>
                    <a:ext cx="90545" cy="138836"/>
                  </a:xfrm>
                  <a:custGeom>
                    <a:avLst/>
                    <a:gdLst>
                      <a:gd name="T0" fmla="*/ 14 w 45"/>
                      <a:gd name="T1" fmla="*/ 0 h 69"/>
                      <a:gd name="T2" fmla="*/ 45 w 45"/>
                      <a:gd name="T3" fmla="*/ 0 h 69"/>
                      <a:gd name="T4" fmla="*/ 17 w 45"/>
                      <a:gd name="T5" fmla="*/ 69 h 69"/>
                      <a:gd name="T6" fmla="*/ 0 w 45"/>
                      <a:gd name="T7" fmla="*/ 35 h 69"/>
                      <a:gd name="T8" fmla="*/ 14 w 45"/>
                      <a:gd name="T9" fmla="*/ 0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69">
                        <a:moveTo>
                          <a:pt x="14" y="0"/>
                        </a:moveTo>
                        <a:lnTo>
                          <a:pt x="45" y="0"/>
                        </a:lnTo>
                        <a:lnTo>
                          <a:pt x="17" y="69"/>
                        </a:lnTo>
                        <a:lnTo>
                          <a:pt x="0" y="35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181" name="Freeform 32">
                    <a:extLst>
                      <a:ext uri="{FF2B5EF4-FFF2-40B4-BE49-F238E27FC236}">
                        <a16:creationId xmlns:a16="http://schemas.microsoft.com/office/drawing/2014/main" id="{E04778A1-1B32-4BDF-8F7F-031BEAC3B6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881229" y="5208880"/>
                    <a:ext cx="92557" cy="140847"/>
                  </a:xfrm>
                  <a:custGeom>
                    <a:avLst/>
                    <a:gdLst>
                      <a:gd name="T0" fmla="*/ 13 w 46"/>
                      <a:gd name="T1" fmla="*/ 0 h 70"/>
                      <a:gd name="T2" fmla="*/ 46 w 46"/>
                      <a:gd name="T3" fmla="*/ 0 h 70"/>
                      <a:gd name="T4" fmla="*/ 18 w 46"/>
                      <a:gd name="T5" fmla="*/ 70 h 70"/>
                      <a:gd name="T6" fmla="*/ 0 w 46"/>
                      <a:gd name="T7" fmla="*/ 35 h 70"/>
                      <a:gd name="T8" fmla="*/ 13 w 46"/>
                      <a:gd name="T9" fmla="*/ 0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" h="70">
                        <a:moveTo>
                          <a:pt x="13" y="0"/>
                        </a:moveTo>
                        <a:lnTo>
                          <a:pt x="46" y="0"/>
                        </a:lnTo>
                        <a:lnTo>
                          <a:pt x="18" y="70"/>
                        </a:lnTo>
                        <a:lnTo>
                          <a:pt x="0" y="35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182" name="Freeform 33">
                    <a:extLst>
                      <a:ext uri="{FF2B5EF4-FFF2-40B4-BE49-F238E27FC236}">
                        <a16:creationId xmlns:a16="http://schemas.microsoft.com/office/drawing/2014/main" id="{BE84DCB0-7496-4AAE-93B3-8833011C1A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959702" y="4649516"/>
                    <a:ext cx="90545" cy="136823"/>
                  </a:xfrm>
                  <a:custGeom>
                    <a:avLst/>
                    <a:gdLst>
                      <a:gd name="T0" fmla="*/ 14 w 45"/>
                      <a:gd name="T1" fmla="*/ 0 h 68"/>
                      <a:gd name="T2" fmla="*/ 45 w 45"/>
                      <a:gd name="T3" fmla="*/ 0 h 68"/>
                      <a:gd name="T4" fmla="*/ 19 w 45"/>
                      <a:gd name="T5" fmla="*/ 68 h 68"/>
                      <a:gd name="T6" fmla="*/ 0 w 45"/>
                      <a:gd name="T7" fmla="*/ 33 h 68"/>
                      <a:gd name="T8" fmla="*/ 14 w 45"/>
                      <a:gd name="T9" fmla="*/ 0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68">
                        <a:moveTo>
                          <a:pt x="14" y="0"/>
                        </a:moveTo>
                        <a:lnTo>
                          <a:pt x="45" y="0"/>
                        </a:lnTo>
                        <a:lnTo>
                          <a:pt x="19" y="68"/>
                        </a:lnTo>
                        <a:lnTo>
                          <a:pt x="0" y="33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183" name="Freeform 34">
                    <a:extLst>
                      <a:ext uri="{FF2B5EF4-FFF2-40B4-BE49-F238E27FC236}">
                        <a16:creationId xmlns:a16="http://schemas.microsoft.com/office/drawing/2014/main" id="{88F2F0F4-80D2-464E-B196-EEC2ADB787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885253" y="4836641"/>
                    <a:ext cx="90545" cy="136823"/>
                  </a:xfrm>
                  <a:custGeom>
                    <a:avLst/>
                    <a:gdLst>
                      <a:gd name="T0" fmla="*/ 14 w 45"/>
                      <a:gd name="T1" fmla="*/ 0 h 68"/>
                      <a:gd name="T2" fmla="*/ 45 w 45"/>
                      <a:gd name="T3" fmla="*/ 0 h 68"/>
                      <a:gd name="T4" fmla="*/ 18 w 45"/>
                      <a:gd name="T5" fmla="*/ 68 h 68"/>
                      <a:gd name="T6" fmla="*/ 0 w 45"/>
                      <a:gd name="T7" fmla="*/ 35 h 68"/>
                      <a:gd name="T8" fmla="*/ 14 w 45"/>
                      <a:gd name="T9" fmla="*/ 0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68">
                        <a:moveTo>
                          <a:pt x="14" y="0"/>
                        </a:moveTo>
                        <a:lnTo>
                          <a:pt x="45" y="0"/>
                        </a:lnTo>
                        <a:lnTo>
                          <a:pt x="18" y="68"/>
                        </a:lnTo>
                        <a:lnTo>
                          <a:pt x="0" y="35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184" name="Freeform 35">
                    <a:extLst>
                      <a:ext uri="{FF2B5EF4-FFF2-40B4-BE49-F238E27FC236}">
                        <a16:creationId xmlns:a16="http://schemas.microsoft.com/office/drawing/2014/main" id="{E3E5E761-C32E-4604-987B-005D3CE3719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810806" y="5021754"/>
                    <a:ext cx="92557" cy="138836"/>
                  </a:xfrm>
                  <a:custGeom>
                    <a:avLst/>
                    <a:gdLst>
                      <a:gd name="T0" fmla="*/ 13 w 46"/>
                      <a:gd name="T1" fmla="*/ 0 h 69"/>
                      <a:gd name="T2" fmla="*/ 46 w 46"/>
                      <a:gd name="T3" fmla="*/ 0 h 69"/>
                      <a:gd name="T4" fmla="*/ 18 w 46"/>
                      <a:gd name="T5" fmla="*/ 69 h 69"/>
                      <a:gd name="T6" fmla="*/ 0 w 46"/>
                      <a:gd name="T7" fmla="*/ 35 h 69"/>
                      <a:gd name="T8" fmla="*/ 13 w 46"/>
                      <a:gd name="T9" fmla="*/ 0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" h="69">
                        <a:moveTo>
                          <a:pt x="13" y="0"/>
                        </a:moveTo>
                        <a:lnTo>
                          <a:pt x="46" y="0"/>
                        </a:lnTo>
                        <a:lnTo>
                          <a:pt x="18" y="69"/>
                        </a:lnTo>
                        <a:lnTo>
                          <a:pt x="0" y="35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185" name="Freeform 36">
                    <a:extLst>
                      <a:ext uri="{FF2B5EF4-FFF2-40B4-BE49-F238E27FC236}">
                        <a16:creationId xmlns:a16="http://schemas.microsoft.com/office/drawing/2014/main" id="{4BAF8101-AF97-4489-ACD6-2D60F351CC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734347" y="5208880"/>
                    <a:ext cx="90545" cy="140847"/>
                  </a:xfrm>
                  <a:custGeom>
                    <a:avLst/>
                    <a:gdLst>
                      <a:gd name="T0" fmla="*/ 14 w 45"/>
                      <a:gd name="T1" fmla="*/ 0 h 70"/>
                      <a:gd name="T2" fmla="*/ 45 w 45"/>
                      <a:gd name="T3" fmla="*/ 0 h 70"/>
                      <a:gd name="T4" fmla="*/ 19 w 45"/>
                      <a:gd name="T5" fmla="*/ 70 h 70"/>
                      <a:gd name="T6" fmla="*/ 0 w 45"/>
                      <a:gd name="T7" fmla="*/ 35 h 70"/>
                      <a:gd name="T8" fmla="*/ 14 w 45"/>
                      <a:gd name="T9" fmla="*/ 0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70">
                        <a:moveTo>
                          <a:pt x="14" y="0"/>
                        </a:moveTo>
                        <a:lnTo>
                          <a:pt x="45" y="0"/>
                        </a:lnTo>
                        <a:lnTo>
                          <a:pt x="19" y="70"/>
                        </a:lnTo>
                        <a:lnTo>
                          <a:pt x="0" y="35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186" name="Freeform 37">
                    <a:extLst>
                      <a:ext uri="{FF2B5EF4-FFF2-40B4-BE49-F238E27FC236}">
                        <a16:creationId xmlns:a16="http://schemas.microsoft.com/office/drawing/2014/main" id="{3310A043-016B-46F0-B271-EAB1AE65B6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814831" y="4649516"/>
                    <a:ext cx="92557" cy="136823"/>
                  </a:xfrm>
                  <a:custGeom>
                    <a:avLst/>
                    <a:gdLst>
                      <a:gd name="T0" fmla="*/ 14 w 46"/>
                      <a:gd name="T1" fmla="*/ 0 h 68"/>
                      <a:gd name="T2" fmla="*/ 46 w 46"/>
                      <a:gd name="T3" fmla="*/ 0 h 68"/>
                      <a:gd name="T4" fmla="*/ 18 w 46"/>
                      <a:gd name="T5" fmla="*/ 68 h 68"/>
                      <a:gd name="T6" fmla="*/ 0 w 46"/>
                      <a:gd name="T7" fmla="*/ 33 h 68"/>
                      <a:gd name="T8" fmla="*/ 14 w 46"/>
                      <a:gd name="T9" fmla="*/ 0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" h="68">
                        <a:moveTo>
                          <a:pt x="14" y="0"/>
                        </a:moveTo>
                        <a:lnTo>
                          <a:pt x="46" y="0"/>
                        </a:lnTo>
                        <a:lnTo>
                          <a:pt x="18" y="68"/>
                        </a:lnTo>
                        <a:lnTo>
                          <a:pt x="0" y="33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187" name="Freeform 38">
                    <a:extLst>
                      <a:ext uri="{FF2B5EF4-FFF2-40B4-BE49-F238E27FC236}">
                        <a16:creationId xmlns:a16="http://schemas.microsoft.com/office/drawing/2014/main" id="{C4C250D0-14CF-4250-B399-C5842ED7E97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738371" y="4836641"/>
                    <a:ext cx="94569" cy="136823"/>
                  </a:xfrm>
                  <a:custGeom>
                    <a:avLst/>
                    <a:gdLst>
                      <a:gd name="T0" fmla="*/ 14 w 47"/>
                      <a:gd name="T1" fmla="*/ 0 h 68"/>
                      <a:gd name="T2" fmla="*/ 47 w 47"/>
                      <a:gd name="T3" fmla="*/ 0 h 68"/>
                      <a:gd name="T4" fmla="*/ 19 w 47"/>
                      <a:gd name="T5" fmla="*/ 68 h 68"/>
                      <a:gd name="T6" fmla="*/ 0 w 47"/>
                      <a:gd name="T7" fmla="*/ 35 h 68"/>
                      <a:gd name="T8" fmla="*/ 14 w 47"/>
                      <a:gd name="T9" fmla="*/ 0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7" h="68">
                        <a:moveTo>
                          <a:pt x="14" y="0"/>
                        </a:moveTo>
                        <a:lnTo>
                          <a:pt x="47" y="0"/>
                        </a:lnTo>
                        <a:lnTo>
                          <a:pt x="19" y="68"/>
                        </a:lnTo>
                        <a:lnTo>
                          <a:pt x="0" y="35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188" name="Freeform 39">
                    <a:extLst>
                      <a:ext uri="{FF2B5EF4-FFF2-40B4-BE49-F238E27FC236}">
                        <a16:creationId xmlns:a16="http://schemas.microsoft.com/office/drawing/2014/main" id="{BDF5E77A-42C6-4745-854C-BB81FA26ED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663922" y="5021754"/>
                    <a:ext cx="92557" cy="138836"/>
                  </a:xfrm>
                  <a:custGeom>
                    <a:avLst/>
                    <a:gdLst>
                      <a:gd name="T0" fmla="*/ 14 w 46"/>
                      <a:gd name="T1" fmla="*/ 0 h 69"/>
                      <a:gd name="T2" fmla="*/ 46 w 46"/>
                      <a:gd name="T3" fmla="*/ 0 h 69"/>
                      <a:gd name="T4" fmla="*/ 18 w 46"/>
                      <a:gd name="T5" fmla="*/ 69 h 69"/>
                      <a:gd name="T6" fmla="*/ 0 w 46"/>
                      <a:gd name="T7" fmla="*/ 35 h 69"/>
                      <a:gd name="T8" fmla="*/ 14 w 46"/>
                      <a:gd name="T9" fmla="*/ 0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" h="69">
                        <a:moveTo>
                          <a:pt x="14" y="0"/>
                        </a:moveTo>
                        <a:lnTo>
                          <a:pt x="46" y="0"/>
                        </a:lnTo>
                        <a:lnTo>
                          <a:pt x="18" y="69"/>
                        </a:lnTo>
                        <a:lnTo>
                          <a:pt x="0" y="35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189" name="Freeform 40">
                    <a:extLst>
                      <a:ext uri="{FF2B5EF4-FFF2-40B4-BE49-F238E27FC236}">
                        <a16:creationId xmlns:a16="http://schemas.microsoft.com/office/drawing/2014/main" id="{F841A85F-755C-4A14-AC7E-749E91BBD1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591487" y="5208880"/>
                    <a:ext cx="90545" cy="140847"/>
                  </a:xfrm>
                  <a:custGeom>
                    <a:avLst/>
                    <a:gdLst>
                      <a:gd name="T0" fmla="*/ 14 w 45"/>
                      <a:gd name="T1" fmla="*/ 0 h 70"/>
                      <a:gd name="T2" fmla="*/ 45 w 45"/>
                      <a:gd name="T3" fmla="*/ 0 h 70"/>
                      <a:gd name="T4" fmla="*/ 17 w 45"/>
                      <a:gd name="T5" fmla="*/ 70 h 70"/>
                      <a:gd name="T6" fmla="*/ 0 w 45"/>
                      <a:gd name="T7" fmla="*/ 35 h 70"/>
                      <a:gd name="T8" fmla="*/ 14 w 45"/>
                      <a:gd name="T9" fmla="*/ 0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70">
                        <a:moveTo>
                          <a:pt x="14" y="0"/>
                        </a:moveTo>
                        <a:lnTo>
                          <a:pt x="45" y="0"/>
                        </a:lnTo>
                        <a:lnTo>
                          <a:pt x="17" y="70"/>
                        </a:lnTo>
                        <a:lnTo>
                          <a:pt x="0" y="35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190" name="Freeform 41">
                    <a:extLst>
                      <a:ext uri="{FF2B5EF4-FFF2-40B4-BE49-F238E27FC236}">
                        <a16:creationId xmlns:a16="http://schemas.microsoft.com/office/drawing/2014/main" id="{F2A7E08C-383A-4A58-B5FE-9BDE130EC7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667947" y="4649516"/>
                    <a:ext cx="90545" cy="136823"/>
                  </a:xfrm>
                  <a:custGeom>
                    <a:avLst/>
                    <a:gdLst>
                      <a:gd name="T0" fmla="*/ 14 w 45"/>
                      <a:gd name="T1" fmla="*/ 0 h 68"/>
                      <a:gd name="T2" fmla="*/ 45 w 45"/>
                      <a:gd name="T3" fmla="*/ 0 h 68"/>
                      <a:gd name="T4" fmla="*/ 19 w 45"/>
                      <a:gd name="T5" fmla="*/ 68 h 68"/>
                      <a:gd name="T6" fmla="*/ 0 w 45"/>
                      <a:gd name="T7" fmla="*/ 33 h 68"/>
                      <a:gd name="T8" fmla="*/ 14 w 45"/>
                      <a:gd name="T9" fmla="*/ 0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68">
                        <a:moveTo>
                          <a:pt x="14" y="0"/>
                        </a:moveTo>
                        <a:lnTo>
                          <a:pt x="45" y="0"/>
                        </a:lnTo>
                        <a:lnTo>
                          <a:pt x="19" y="68"/>
                        </a:lnTo>
                        <a:lnTo>
                          <a:pt x="0" y="33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191" name="Freeform 42">
                    <a:extLst>
                      <a:ext uri="{FF2B5EF4-FFF2-40B4-BE49-F238E27FC236}">
                        <a16:creationId xmlns:a16="http://schemas.microsoft.com/office/drawing/2014/main" id="{B58F2F9F-7FFE-4755-8328-82CCCBAA37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593499" y="4836641"/>
                    <a:ext cx="92557" cy="136823"/>
                  </a:xfrm>
                  <a:custGeom>
                    <a:avLst/>
                    <a:gdLst>
                      <a:gd name="T0" fmla="*/ 14 w 46"/>
                      <a:gd name="T1" fmla="*/ 0 h 68"/>
                      <a:gd name="T2" fmla="*/ 46 w 46"/>
                      <a:gd name="T3" fmla="*/ 0 h 68"/>
                      <a:gd name="T4" fmla="*/ 18 w 46"/>
                      <a:gd name="T5" fmla="*/ 68 h 68"/>
                      <a:gd name="T6" fmla="*/ 0 w 46"/>
                      <a:gd name="T7" fmla="*/ 35 h 68"/>
                      <a:gd name="T8" fmla="*/ 14 w 46"/>
                      <a:gd name="T9" fmla="*/ 0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" h="68">
                        <a:moveTo>
                          <a:pt x="14" y="0"/>
                        </a:moveTo>
                        <a:lnTo>
                          <a:pt x="46" y="0"/>
                        </a:lnTo>
                        <a:lnTo>
                          <a:pt x="18" y="68"/>
                        </a:lnTo>
                        <a:lnTo>
                          <a:pt x="0" y="35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192" name="Freeform 43">
                    <a:extLst>
                      <a:ext uri="{FF2B5EF4-FFF2-40B4-BE49-F238E27FC236}">
                        <a16:creationId xmlns:a16="http://schemas.microsoft.com/office/drawing/2014/main" id="{EDFEEA23-3BC6-427A-87EC-973CCB70ACD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521064" y="5021754"/>
                    <a:ext cx="90545" cy="138836"/>
                  </a:xfrm>
                  <a:custGeom>
                    <a:avLst/>
                    <a:gdLst>
                      <a:gd name="T0" fmla="*/ 12 w 45"/>
                      <a:gd name="T1" fmla="*/ 0 h 69"/>
                      <a:gd name="T2" fmla="*/ 45 w 45"/>
                      <a:gd name="T3" fmla="*/ 0 h 69"/>
                      <a:gd name="T4" fmla="*/ 17 w 45"/>
                      <a:gd name="T5" fmla="*/ 69 h 69"/>
                      <a:gd name="T6" fmla="*/ 0 w 45"/>
                      <a:gd name="T7" fmla="*/ 35 h 69"/>
                      <a:gd name="T8" fmla="*/ 12 w 45"/>
                      <a:gd name="T9" fmla="*/ 0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69">
                        <a:moveTo>
                          <a:pt x="12" y="0"/>
                        </a:moveTo>
                        <a:lnTo>
                          <a:pt x="45" y="0"/>
                        </a:lnTo>
                        <a:lnTo>
                          <a:pt x="17" y="69"/>
                        </a:lnTo>
                        <a:lnTo>
                          <a:pt x="0" y="35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193" name="Freeform 44">
                    <a:extLst>
                      <a:ext uri="{FF2B5EF4-FFF2-40B4-BE49-F238E27FC236}">
                        <a16:creationId xmlns:a16="http://schemas.microsoft.com/office/drawing/2014/main" id="{C23E6202-CEAC-4C2F-B342-8DF2A88045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442591" y="5208880"/>
                    <a:ext cx="92557" cy="140847"/>
                  </a:xfrm>
                  <a:custGeom>
                    <a:avLst/>
                    <a:gdLst>
                      <a:gd name="T0" fmla="*/ 14 w 46"/>
                      <a:gd name="T1" fmla="*/ 0 h 70"/>
                      <a:gd name="T2" fmla="*/ 46 w 46"/>
                      <a:gd name="T3" fmla="*/ 0 h 70"/>
                      <a:gd name="T4" fmla="*/ 20 w 46"/>
                      <a:gd name="T5" fmla="*/ 70 h 70"/>
                      <a:gd name="T6" fmla="*/ 0 w 46"/>
                      <a:gd name="T7" fmla="*/ 35 h 70"/>
                      <a:gd name="T8" fmla="*/ 14 w 46"/>
                      <a:gd name="T9" fmla="*/ 0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" h="70">
                        <a:moveTo>
                          <a:pt x="14" y="0"/>
                        </a:moveTo>
                        <a:lnTo>
                          <a:pt x="46" y="0"/>
                        </a:lnTo>
                        <a:lnTo>
                          <a:pt x="20" y="70"/>
                        </a:lnTo>
                        <a:lnTo>
                          <a:pt x="0" y="35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194" name="Freeform 45">
                    <a:extLst>
                      <a:ext uri="{FF2B5EF4-FFF2-40B4-BE49-F238E27FC236}">
                        <a16:creationId xmlns:a16="http://schemas.microsoft.com/office/drawing/2014/main" id="{09CA9A2B-A80E-4799-96AB-980F558347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523075" y="4649516"/>
                    <a:ext cx="92557" cy="136823"/>
                  </a:xfrm>
                  <a:custGeom>
                    <a:avLst/>
                    <a:gdLst>
                      <a:gd name="T0" fmla="*/ 14 w 46"/>
                      <a:gd name="T1" fmla="*/ 0 h 68"/>
                      <a:gd name="T2" fmla="*/ 46 w 46"/>
                      <a:gd name="T3" fmla="*/ 0 h 68"/>
                      <a:gd name="T4" fmla="*/ 18 w 46"/>
                      <a:gd name="T5" fmla="*/ 68 h 68"/>
                      <a:gd name="T6" fmla="*/ 0 w 46"/>
                      <a:gd name="T7" fmla="*/ 33 h 68"/>
                      <a:gd name="T8" fmla="*/ 14 w 46"/>
                      <a:gd name="T9" fmla="*/ 0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" h="68">
                        <a:moveTo>
                          <a:pt x="14" y="0"/>
                        </a:moveTo>
                        <a:lnTo>
                          <a:pt x="46" y="0"/>
                        </a:lnTo>
                        <a:lnTo>
                          <a:pt x="18" y="68"/>
                        </a:lnTo>
                        <a:lnTo>
                          <a:pt x="0" y="33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195" name="Freeform 46">
                    <a:extLst>
                      <a:ext uri="{FF2B5EF4-FFF2-40B4-BE49-F238E27FC236}">
                        <a16:creationId xmlns:a16="http://schemas.microsoft.com/office/drawing/2014/main" id="{C149D5DF-E0E8-4D71-A196-6EAE9A2FBF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450640" y="4836641"/>
                    <a:ext cx="90545" cy="136823"/>
                  </a:xfrm>
                  <a:custGeom>
                    <a:avLst/>
                    <a:gdLst>
                      <a:gd name="T0" fmla="*/ 12 w 45"/>
                      <a:gd name="T1" fmla="*/ 0 h 68"/>
                      <a:gd name="T2" fmla="*/ 45 w 45"/>
                      <a:gd name="T3" fmla="*/ 0 h 68"/>
                      <a:gd name="T4" fmla="*/ 17 w 45"/>
                      <a:gd name="T5" fmla="*/ 68 h 68"/>
                      <a:gd name="T6" fmla="*/ 0 w 45"/>
                      <a:gd name="T7" fmla="*/ 35 h 68"/>
                      <a:gd name="T8" fmla="*/ 12 w 45"/>
                      <a:gd name="T9" fmla="*/ 0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68">
                        <a:moveTo>
                          <a:pt x="12" y="0"/>
                        </a:moveTo>
                        <a:lnTo>
                          <a:pt x="45" y="0"/>
                        </a:lnTo>
                        <a:lnTo>
                          <a:pt x="17" y="68"/>
                        </a:lnTo>
                        <a:lnTo>
                          <a:pt x="0" y="35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196" name="Freeform 47">
                    <a:extLst>
                      <a:ext uri="{FF2B5EF4-FFF2-40B4-BE49-F238E27FC236}">
                        <a16:creationId xmlns:a16="http://schemas.microsoft.com/office/drawing/2014/main" id="{670A1441-D8C3-4D2A-BD3A-CB6570F9AF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72168" y="5021754"/>
                    <a:ext cx="92557" cy="138836"/>
                  </a:xfrm>
                  <a:custGeom>
                    <a:avLst/>
                    <a:gdLst>
                      <a:gd name="T0" fmla="*/ 14 w 46"/>
                      <a:gd name="T1" fmla="*/ 0 h 69"/>
                      <a:gd name="T2" fmla="*/ 46 w 46"/>
                      <a:gd name="T3" fmla="*/ 0 h 69"/>
                      <a:gd name="T4" fmla="*/ 20 w 46"/>
                      <a:gd name="T5" fmla="*/ 69 h 69"/>
                      <a:gd name="T6" fmla="*/ 0 w 46"/>
                      <a:gd name="T7" fmla="*/ 35 h 69"/>
                      <a:gd name="T8" fmla="*/ 14 w 46"/>
                      <a:gd name="T9" fmla="*/ 0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" h="69">
                        <a:moveTo>
                          <a:pt x="14" y="0"/>
                        </a:moveTo>
                        <a:lnTo>
                          <a:pt x="46" y="0"/>
                        </a:lnTo>
                        <a:lnTo>
                          <a:pt x="20" y="69"/>
                        </a:lnTo>
                        <a:lnTo>
                          <a:pt x="0" y="35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197" name="Freeform 48">
                    <a:extLst>
                      <a:ext uri="{FF2B5EF4-FFF2-40B4-BE49-F238E27FC236}">
                        <a16:creationId xmlns:a16="http://schemas.microsoft.com/office/drawing/2014/main" id="{6BEE993A-8FFC-4B3F-A76C-A16EAC5B57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99733" y="5208880"/>
                    <a:ext cx="90545" cy="140847"/>
                  </a:xfrm>
                  <a:custGeom>
                    <a:avLst/>
                    <a:gdLst>
                      <a:gd name="T0" fmla="*/ 14 w 45"/>
                      <a:gd name="T1" fmla="*/ 0 h 70"/>
                      <a:gd name="T2" fmla="*/ 45 w 45"/>
                      <a:gd name="T3" fmla="*/ 0 h 70"/>
                      <a:gd name="T4" fmla="*/ 17 w 45"/>
                      <a:gd name="T5" fmla="*/ 70 h 70"/>
                      <a:gd name="T6" fmla="*/ 0 w 45"/>
                      <a:gd name="T7" fmla="*/ 35 h 70"/>
                      <a:gd name="T8" fmla="*/ 14 w 45"/>
                      <a:gd name="T9" fmla="*/ 0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70">
                        <a:moveTo>
                          <a:pt x="14" y="0"/>
                        </a:moveTo>
                        <a:lnTo>
                          <a:pt x="45" y="0"/>
                        </a:lnTo>
                        <a:lnTo>
                          <a:pt x="17" y="70"/>
                        </a:lnTo>
                        <a:lnTo>
                          <a:pt x="0" y="35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</p:grpSp>
            <p:sp>
              <p:nvSpPr>
                <p:cNvPr id="169" name="Freeform 49">
                  <a:extLst>
                    <a:ext uri="{FF2B5EF4-FFF2-40B4-BE49-F238E27FC236}">
                      <a16:creationId xmlns:a16="http://schemas.microsoft.com/office/drawing/2014/main" id="{997749F3-F414-4ADE-8865-725DADC2D8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59801" y="6937830"/>
                  <a:ext cx="273589" cy="383907"/>
                </a:xfrm>
                <a:custGeom>
                  <a:avLst/>
                  <a:gdLst>
                    <a:gd name="T0" fmla="*/ 208 w 248"/>
                    <a:gd name="T1" fmla="*/ 348 h 348"/>
                    <a:gd name="T2" fmla="*/ 135 w 248"/>
                    <a:gd name="T3" fmla="*/ 348 h 348"/>
                    <a:gd name="T4" fmla="*/ 173 w 248"/>
                    <a:gd name="T5" fmla="*/ 252 h 348"/>
                    <a:gd name="T6" fmla="*/ 77 w 248"/>
                    <a:gd name="T7" fmla="*/ 68 h 348"/>
                    <a:gd name="T8" fmla="*/ 0 w 248"/>
                    <a:gd name="T9" fmla="*/ 68 h 348"/>
                    <a:gd name="T10" fmla="*/ 0 w 248"/>
                    <a:gd name="T11" fmla="*/ 0 h 348"/>
                    <a:gd name="T12" fmla="*/ 117 w 248"/>
                    <a:gd name="T13" fmla="*/ 0 h 348"/>
                    <a:gd name="T14" fmla="*/ 123 w 248"/>
                    <a:gd name="T15" fmla="*/ 0 h 348"/>
                    <a:gd name="T16" fmla="*/ 248 w 248"/>
                    <a:gd name="T17" fmla="*/ 247 h 348"/>
                    <a:gd name="T18" fmla="*/ 208 w 248"/>
                    <a:gd name="T19" fmla="*/ 348 h 3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8" h="348">
                      <a:moveTo>
                        <a:pt x="208" y="348"/>
                      </a:moveTo>
                      <a:lnTo>
                        <a:pt x="135" y="348"/>
                      </a:lnTo>
                      <a:lnTo>
                        <a:pt x="173" y="252"/>
                      </a:lnTo>
                      <a:lnTo>
                        <a:pt x="77" y="68"/>
                      </a:lnTo>
                      <a:lnTo>
                        <a:pt x="0" y="68"/>
                      </a:lnTo>
                      <a:lnTo>
                        <a:pt x="0" y="0"/>
                      </a:lnTo>
                      <a:lnTo>
                        <a:pt x="117" y="0"/>
                      </a:lnTo>
                      <a:lnTo>
                        <a:pt x="123" y="0"/>
                      </a:lnTo>
                      <a:lnTo>
                        <a:pt x="248" y="247"/>
                      </a:lnTo>
                      <a:lnTo>
                        <a:pt x="208" y="348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33"/>
                </a:p>
              </p:txBody>
            </p:sp>
            <p:sp>
              <p:nvSpPr>
                <p:cNvPr id="170" name="Freeform 50">
                  <a:extLst>
                    <a:ext uri="{FF2B5EF4-FFF2-40B4-BE49-F238E27FC236}">
                      <a16:creationId xmlns:a16="http://schemas.microsoft.com/office/drawing/2014/main" id="{5978BB48-0E04-46F0-B4F8-EAEB0E6C0B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23461" y="6937830"/>
                  <a:ext cx="118040" cy="129073"/>
                </a:xfrm>
                <a:custGeom>
                  <a:avLst/>
                  <a:gdLst>
                    <a:gd name="T0" fmla="*/ 60 w 107"/>
                    <a:gd name="T1" fmla="*/ 117 h 117"/>
                    <a:gd name="T2" fmla="*/ 0 w 107"/>
                    <a:gd name="T3" fmla="*/ 0 h 117"/>
                    <a:gd name="T4" fmla="*/ 107 w 107"/>
                    <a:gd name="T5" fmla="*/ 0 h 117"/>
                    <a:gd name="T6" fmla="*/ 60 w 107"/>
                    <a:gd name="T7" fmla="*/ 11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7" h="117">
                      <a:moveTo>
                        <a:pt x="60" y="117"/>
                      </a:moveTo>
                      <a:lnTo>
                        <a:pt x="0" y="0"/>
                      </a:lnTo>
                      <a:lnTo>
                        <a:pt x="107" y="0"/>
                      </a:lnTo>
                      <a:lnTo>
                        <a:pt x="60" y="117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33"/>
                </a:p>
              </p:txBody>
            </p:sp>
            <p:sp>
              <p:nvSpPr>
                <p:cNvPr id="171" name="Freeform 51">
                  <a:extLst>
                    <a:ext uri="{FF2B5EF4-FFF2-40B4-BE49-F238E27FC236}">
                      <a16:creationId xmlns:a16="http://schemas.microsoft.com/office/drawing/2014/main" id="{820D9BD9-D954-47E2-8D93-6EA3849233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2974" y="6937830"/>
                  <a:ext cx="370669" cy="401557"/>
                </a:xfrm>
                <a:custGeom>
                  <a:avLst/>
                  <a:gdLst>
                    <a:gd name="T0" fmla="*/ 336 w 336"/>
                    <a:gd name="T1" fmla="*/ 149 h 364"/>
                    <a:gd name="T2" fmla="*/ 160 w 336"/>
                    <a:gd name="T3" fmla="*/ 149 h 364"/>
                    <a:gd name="T4" fmla="*/ 54 w 336"/>
                    <a:gd name="T5" fmla="*/ 0 h 364"/>
                    <a:gd name="T6" fmla="*/ 0 w 336"/>
                    <a:gd name="T7" fmla="*/ 40 h 364"/>
                    <a:gd name="T8" fmla="*/ 101 w 336"/>
                    <a:gd name="T9" fmla="*/ 182 h 364"/>
                    <a:gd name="T10" fmla="*/ 0 w 336"/>
                    <a:gd name="T11" fmla="*/ 324 h 364"/>
                    <a:gd name="T12" fmla="*/ 54 w 336"/>
                    <a:gd name="T13" fmla="*/ 364 h 364"/>
                    <a:gd name="T14" fmla="*/ 160 w 336"/>
                    <a:gd name="T15" fmla="*/ 217 h 364"/>
                    <a:gd name="T16" fmla="*/ 336 w 336"/>
                    <a:gd name="T17" fmla="*/ 217 h 364"/>
                    <a:gd name="T18" fmla="*/ 336 w 336"/>
                    <a:gd name="T19" fmla="*/ 149 h 3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36" h="364">
                      <a:moveTo>
                        <a:pt x="336" y="149"/>
                      </a:moveTo>
                      <a:lnTo>
                        <a:pt x="160" y="149"/>
                      </a:lnTo>
                      <a:lnTo>
                        <a:pt x="54" y="0"/>
                      </a:lnTo>
                      <a:lnTo>
                        <a:pt x="0" y="40"/>
                      </a:lnTo>
                      <a:lnTo>
                        <a:pt x="101" y="182"/>
                      </a:lnTo>
                      <a:lnTo>
                        <a:pt x="0" y="324"/>
                      </a:lnTo>
                      <a:lnTo>
                        <a:pt x="54" y="364"/>
                      </a:lnTo>
                      <a:lnTo>
                        <a:pt x="160" y="217"/>
                      </a:lnTo>
                      <a:lnTo>
                        <a:pt x="336" y="217"/>
                      </a:lnTo>
                      <a:lnTo>
                        <a:pt x="336" y="149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33"/>
                </a:p>
              </p:txBody>
            </p:sp>
            <p:sp>
              <p:nvSpPr>
                <p:cNvPr id="172" name="Freeform 52">
                  <a:extLst>
                    <a:ext uri="{FF2B5EF4-FFF2-40B4-BE49-F238E27FC236}">
                      <a16:creationId xmlns:a16="http://schemas.microsoft.com/office/drawing/2014/main" id="{B1C54C8F-86A6-4704-9AF0-D8AF4450D6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01398" y="6937830"/>
                  <a:ext cx="227255" cy="381700"/>
                </a:xfrm>
                <a:custGeom>
                  <a:avLst/>
                  <a:gdLst>
                    <a:gd name="T0" fmla="*/ 166 w 206"/>
                    <a:gd name="T1" fmla="*/ 346 h 346"/>
                    <a:gd name="T2" fmla="*/ 93 w 206"/>
                    <a:gd name="T3" fmla="*/ 346 h 346"/>
                    <a:gd name="T4" fmla="*/ 131 w 206"/>
                    <a:gd name="T5" fmla="*/ 250 h 346"/>
                    <a:gd name="T6" fmla="*/ 0 w 206"/>
                    <a:gd name="T7" fmla="*/ 0 h 346"/>
                    <a:gd name="T8" fmla="*/ 77 w 206"/>
                    <a:gd name="T9" fmla="*/ 0 h 346"/>
                    <a:gd name="T10" fmla="*/ 82 w 206"/>
                    <a:gd name="T11" fmla="*/ 0 h 346"/>
                    <a:gd name="T12" fmla="*/ 206 w 206"/>
                    <a:gd name="T13" fmla="*/ 247 h 346"/>
                    <a:gd name="T14" fmla="*/ 166 w 206"/>
                    <a:gd name="T15" fmla="*/ 346 h 3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06" h="346">
                      <a:moveTo>
                        <a:pt x="166" y="346"/>
                      </a:moveTo>
                      <a:lnTo>
                        <a:pt x="93" y="346"/>
                      </a:lnTo>
                      <a:lnTo>
                        <a:pt x="131" y="250"/>
                      </a:lnTo>
                      <a:lnTo>
                        <a:pt x="0" y="0"/>
                      </a:lnTo>
                      <a:lnTo>
                        <a:pt x="77" y="0"/>
                      </a:lnTo>
                      <a:lnTo>
                        <a:pt x="82" y="0"/>
                      </a:lnTo>
                      <a:lnTo>
                        <a:pt x="206" y="247"/>
                      </a:lnTo>
                      <a:lnTo>
                        <a:pt x="166" y="346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33"/>
                </a:p>
              </p:txBody>
            </p:sp>
            <p:sp>
              <p:nvSpPr>
                <p:cNvPr id="173" name="Freeform 53">
                  <a:extLst>
                    <a:ext uri="{FF2B5EF4-FFF2-40B4-BE49-F238E27FC236}">
                      <a16:creationId xmlns:a16="http://schemas.microsoft.com/office/drawing/2014/main" id="{B6FAE662-79C2-4FB1-8FE0-F534A2F419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43643" y="6937830"/>
                  <a:ext cx="227255" cy="381700"/>
                </a:xfrm>
                <a:custGeom>
                  <a:avLst/>
                  <a:gdLst>
                    <a:gd name="T0" fmla="*/ 166 w 206"/>
                    <a:gd name="T1" fmla="*/ 346 h 346"/>
                    <a:gd name="T2" fmla="*/ 93 w 206"/>
                    <a:gd name="T3" fmla="*/ 346 h 346"/>
                    <a:gd name="T4" fmla="*/ 131 w 206"/>
                    <a:gd name="T5" fmla="*/ 250 h 346"/>
                    <a:gd name="T6" fmla="*/ 0 w 206"/>
                    <a:gd name="T7" fmla="*/ 0 h 346"/>
                    <a:gd name="T8" fmla="*/ 77 w 206"/>
                    <a:gd name="T9" fmla="*/ 0 h 346"/>
                    <a:gd name="T10" fmla="*/ 81 w 206"/>
                    <a:gd name="T11" fmla="*/ 0 h 346"/>
                    <a:gd name="T12" fmla="*/ 206 w 206"/>
                    <a:gd name="T13" fmla="*/ 247 h 346"/>
                    <a:gd name="T14" fmla="*/ 166 w 206"/>
                    <a:gd name="T15" fmla="*/ 346 h 3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06" h="346">
                      <a:moveTo>
                        <a:pt x="166" y="346"/>
                      </a:moveTo>
                      <a:lnTo>
                        <a:pt x="93" y="346"/>
                      </a:lnTo>
                      <a:lnTo>
                        <a:pt x="131" y="250"/>
                      </a:lnTo>
                      <a:lnTo>
                        <a:pt x="0" y="0"/>
                      </a:lnTo>
                      <a:lnTo>
                        <a:pt x="77" y="0"/>
                      </a:lnTo>
                      <a:lnTo>
                        <a:pt x="81" y="0"/>
                      </a:lnTo>
                      <a:lnTo>
                        <a:pt x="206" y="247"/>
                      </a:lnTo>
                      <a:lnTo>
                        <a:pt x="166" y="346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33"/>
                </a:p>
              </p:txBody>
            </p:sp>
            <p:grpSp>
              <p:nvGrpSpPr>
                <p:cNvPr id="174" name="Группа 173">
                  <a:extLst>
                    <a:ext uri="{FF2B5EF4-FFF2-40B4-BE49-F238E27FC236}">
                      <a16:creationId xmlns:a16="http://schemas.microsoft.com/office/drawing/2014/main" id="{D34376A1-2FF3-40F0-AD66-B2974C4117F6}"/>
                    </a:ext>
                  </a:extLst>
                </p:cNvPr>
                <p:cNvGrpSpPr/>
                <p:nvPr/>
              </p:nvGrpSpPr>
              <p:grpSpPr>
                <a:xfrm>
                  <a:off x="1420930" y="6937830"/>
                  <a:ext cx="306684" cy="381700"/>
                  <a:chOff x="1579357" y="4649516"/>
                  <a:chExt cx="559364" cy="696187"/>
                </a:xfrm>
                <a:solidFill>
                  <a:srgbClr val="002060"/>
                </a:solidFill>
              </p:grpSpPr>
              <p:sp>
                <p:nvSpPr>
                  <p:cNvPr id="176" name="Freeform 54">
                    <a:extLst>
                      <a:ext uri="{FF2B5EF4-FFF2-40B4-BE49-F238E27FC236}">
                        <a16:creationId xmlns:a16="http://schemas.microsoft.com/office/drawing/2014/main" id="{F5E5206B-9D2B-4F57-9708-36EBB18A83D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579357" y="4649516"/>
                    <a:ext cx="215295" cy="327973"/>
                  </a:xfrm>
                  <a:custGeom>
                    <a:avLst/>
                    <a:gdLst>
                      <a:gd name="T0" fmla="*/ 42 w 107"/>
                      <a:gd name="T1" fmla="*/ 163 h 163"/>
                      <a:gd name="T2" fmla="*/ 0 w 107"/>
                      <a:gd name="T3" fmla="*/ 82 h 163"/>
                      <a:gd name="T4" fmla="*/ 33 w 107"/>
                      <a:gd name="T5" fmla="*/ 0 h 163"/>
                      <a:gd name="T6" fmla="*/ 107 w 107"/>
                      <a:gd name="T7" fmla="*/ 0 h 163"/>
                      <a:gd name="T8" fmla="*/ 42 w 107"/>
                      <a:gd name="T9" fmla="*/ 163 h 1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7" h="163">
                        <a:moveTo>
                          <a:pt x="42" y="163"/>
                        </a:moveTo>
                        <a:lnTo>
                          <a:pt x="0" y="82"/>
                        </a:lnTo>
                        <a:lnTo>
                          <a:pt x="33" y="0"/>
                        </a:lnTo>
                        <a:lnTo>
                          <a:pt x="107" y="0"/>
                        </a:lnTo>
                        <a:lnTo>
                          <a:pt x="42" y="16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  <p:sp>
                <p:nvSpPr>
                  <p:cNvPr id="177" name="Freeform 55">
                    <a:extLst>
                      <a:ext uri="{FF2B5EF4-FFF2-40B4-BE49-F238E27FC236}">
                        <a16:creationId xmlns:a16="http://schemas.microsoft.com/office/drawing/2014/main" id="{E12CA727-A8A7-4C64-9A7A-BA007305ACE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72519" y="4649516"/>
                    <a:ext cx="366202" cy="696187"/>
                  </a:xfrm>
                  <a:custGeom>
                    <a:avLst/>
                    <a:gdLst>
                      <a:gd name="T0" fmla="*/ 42 w 182"/>
                      <a:gd name="T1" fmla="*/ 346 h 346"/>
                      <a:gd name="T2" fmla="*/ 0 w 182"/>
                      <a:gd name="T3" fmla="*/ 268 h 346"/>
                      <a:gd name="T4" fmla="*/ 108 w 182"/>
                      <a:gd name="T5" fmla="*/ 0 h 346"/>
                      <a:gd name="T6" fmla="*/ 182 w 182"/>
                      <a:gd name="T7" fmla="*/ 0 h 346"/>
                      <a:gd name="T8" fmla="*/ 42 w 182"/>
                      <a:gd name="T9" fmla="*/ 346 h 3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82" h="346">
                        <a:moveTo>
                          <a:pt x="42" y="346"/>
                        </a:moveTo>
                        <a:lnTo>
                          <a:pt x="0" y="268"/>
                        </a:lnTo>
                        <a:lnTo>
                          <a:pt x="108" y="0"/>
                        </a:lnTo>
                        <a:lnTo>
                          <a:pt x="182" y="0"/>
                        </a:lnTo>
                        <a:lnTo>
                          <a:pt x="42" y="34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82953" tIns="41476" rIns="82953" bIns="414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3"/>
                  </a:p>
                </p:txBody>
              </p:sp>
            </p:grpSp>
            <p:sp>
              <p:nvSpPr>
                <p:cNvPr id="175" name="Freeform 58">
                  <a:extLst>
                    <a:ext uri="{FF2B5EF4-FFF2-40B4-BE49-F238E27FC236}">
                      <a16:creationId xmlns:a16="http://schemas.microsoft.com/office/drawing/2014/main" id="{98DA4F05-27F6-43C4-BDF3-4CDA15BB1B6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792701" y="6937830"/>
                  <a:ext cx="334264" cy="379494"/>
                </a:xfrm>
                <a:custGeom>
                  <a:avLst/>
                  <a:gdLst>
                    <a:gd name="T0" fmla="*/ 0 w 174"/>
                    <a:gd name="T1" fmla="*/ 0 h 197"/>
                    <a:gd name="T2" fmla="*/ 0 w 174"/>
                    <a:gd name="T3" fmla="*/ 197 h 197"/>
                    <a:gd name="T4" fmla="*/ 174 w 174"/>
                    <a:gd name="T5" fmla="*/ 98 h 197"/>
                    <a:gd name="T6" fmla="*/ 0 w 174"/>
                    <a:gd name="T7" fmla="*/ 0 h 197"/>
                    <a:gd name="T8" fmla="*/ 86 w 174"/>
                    <a:gd name="T9" fmla="*/ 50 h 197"/>
                    <a:gd name="T10" fmla="*/ 85 w 174"/>
                    <a:gd name="T11" fmla="*/ 149 h 197"/>
                    <a:gd name="T12" fmla="*/ 1 w 174"/>
                    <a:gd name="T13" fmla="*/ 97 h 197"/>
                    <a:gd name="T14" fmla="*/ 86 w 174"/>
                    <a:gd name="T15" fmla="*/ 50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74" h="197">
                      <a:moveTo>
                        <a:pt x="0" y="0"/>
                      </a:moveTo>
                      <a:cubicBezTo>
                        <a:pt x="0" y="65"/>
                        <a:pt x="0" y="131"/>
                        <a:pt x="0" y="197"/>
                      </a:cubicBezTo>
                      <a:cubicBezTo>
                        <a:pt x="58" y="164"/>
                        <a:pt x="116" y="131"/>
                        <a:pt x="174" y="98"/>
                      </a:cubicBezTo>
                      <a:cubicBezTo>
                        <a:pt x="116" y="65"/>
                        <a:pt x="58" y="32"/>
                        <a:pt x="0" y="0"/>
                      </a:cubicBezTo>
                      <a:close/>
                      <a:moveTo>
                        <a:pt x="86" y="50"/>
                      </a:moveTo>
                      <a:cubicBezTo>
                        <a:pt x="86" y="83"/>
                        <a:pt x="85" y="116"/>
                        <a:pt x="85" y="149"/>
                      </a:cubicBezTo>
                      <a:cubicBezTo>
                        <a:pt x="57" y="131"/>
                        <a:pt x="29" y="114"/>
                        <a:pt x="1" y="97"/>
                      </a:cubicBezTo>
                      <a:cubicBezTo>
                        <a:pt x="29" y="81"/>
                        <a:pt x="58" y="65"/>
                        <a:pt x="86" y="50"/>
                      </a:cubicBez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txBody>
                <a:bodyPr vert="horz" wrap="square" lIns="82953" tIns="41476" rIns="82953" bIns="414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33"/>
                </a:p>
              </p:txBody>
            </p:sp>
          </p:grp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6993152-1F8B-954B-846E-D383FFB7EBB9}"/>
              </a:ext>
            </a:extLst>
          </p:cNvPr>
          <p:cNvSpPr txBox="1"/>
          <p:nvPr/>
        </p:nvSpPr>
        <p:spPr>
          <a:xfrm>
            <a:off x="985401" y="3157389"/>
            <a:ext cx="6718506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>
                <a:solidFill>
                  <a:srgbClr val="002060"/>
                </a:solidFill>
                <a:latin typeface="Mont Bold" panose="00000900000000000000" pitchFamily="50" charset="0"/>
              </a:defRPr>
            </a:lvl1pPr>
          </a:lstStyle>
          <a:p>
            <a:r>
              <a:rPr lang="ru-RU" sz="2400" dirty="0"/>
              <a:t>Спасибо за внимание! </a:t>
            </a:r>
          </a:p>
          <a:p>
            <a:r>
              <a:rPr lang="ru-RU" sz="2400" dirty="0"/>
              <a:t>Буду рад ответить на вопросы</a:t>
            </a:r>
          </a:p>
        </p:txBody>
      </p:sp>
    </p:spTree>
    <p:extLst>
      <p:ext uri="{BB962C8B-B14F-4D97-AF65-F5344CB8AC3E}">
        <p14:creationId xmlns:p14="http://schemas.microsoft.com/office/powerpoint/2010/main" val="466959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2863ED64-F229-40F4-A481-D8EF8152DF95}"/>
              </a:ext>
            </a:extLst>
          </p:cNvPr>
          <p:cNvGrpSpPr/>
          <p:nvPr/>
        </p:nvGrpSpPr>
        <p:grpSpPr>
          <a:xfrm>
            <a:off x="6260368" y="-236028"/>
            <a:ext cx="6933953" cy="5625946"/>
            <a:chOff x="-164429" y="2999977"/>
            <a:chExt cx="1074155" cy="871528"/>
          </a:xfrm>
          <a:solidFill>
            <a:schemeClr val="bg1">
              <a:lumMod val="85000"/>
              <a:alpha val="60000"/>
            </a:schemeClr>
          </a:solidFill>
        </p:grpSpPr>
        <p:sp>
          <p:nvSpPr>
            <p:cNvPr id="6" name="Полилиния 60">
              <a:extLst>
                <a:ext uri="{FF2B5EF4-FFF2-40B4-BE49-F238E27FC236}">
                  <a16:creationId xmlns:a16="http://schemas.microsoft.com/office/drawing/2014/main" id="{EE3A1E95-3BA5-4502-BC98-0D1127C839EC}"/>
                </a:ext>
              </a:extLst>
            </p:cNvPr>
            <p:cNvSpPr/>
            <p:nvPr/>
          </p:nvSpPr>
          <p:spPr>
            <a:xfrm rot="9000000">
              <a:off x="-128628" y="2999977"/>
              <a:ext cx="537957" cy="466953"/>
            </a:xfrm>
            <a:custGeom>
              <a:avLst/>
              <a:gdLst>
                <a:gd name="connsiteX0" fmla="*/ 268361 w 537957"/>
                <a:gd name="connsiteY0" fmla="*/ 466953 h 466953"/>
                <a:gd name="connsiteX1" fmla="*/ 0 w 537957"/>
                <a:gd name="connsiteY1" fmla="*/ 0 h 466953"/>
                <a:gd name="connsiteX2" fmla="*/ 537957 w 537957"/>
                <a:gd name="connsiteY2" fmla="*/ 0 h 466953"/>
                <a:gd name="connsiteX3" fmla="*/ 268361 w 537957"/>
                <a:gd name="connsiteY3" fmla="*/ 466953 h 46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7957" h="466953">
                  <a:moveTo>
                    <a:pt x="268361" y="466953"/>
                  </a:moveTo>
                  <a:lnTo>
                    <a:pt x="0" y="0"/>
                  </a:lnTo>
                  <a:lnTo>
                    <a:pt x="537957" y="0"/>
                  </a:lnTo>
                  <a:lnTo>
                    <a:pt x="268361" y="46695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7" name="Полилиния 59">
              <a:extLst>
                <a:ext uri="{FF2B5EF4-FFF2-40B4-BE49-F238E27FC236}">
                  <a16:creationId xmlns:a16="http://schemas.microsoft.com/office/drawing/2014/main" id="{FFEDFCF4-A72E-4DCD-8015-02D49D2EF579}"/>
                </a:ext>
              </a:extLst>
            </p:cNvPr>
            <p:cNvSpPr/>
            <p:nvPr/>
          </p:nvSpPr>
          <p:spPr>
            <a:xfrm rot="9000000">
              <a:off x="490291" y="3300627"/>
              <a:ext cx="1735" cy="1503"/>
            </a:xfrm>
            <a:custGeom>
              <a:avLst/>
              <a:gdLst>
                <a:gd name="connsiteX0" fmla="*/ 0 w 1735"/>
                <a:gd name="connsiteY0" fmla="*/ 1503 h 1503"/>
                <a:gd name="connsiteX1" fmla="*/ 871 w 1735"/>
                <a:gd name="connsiteY1" fmla="*/ 0 h 1503"/>
                <a:gd name="connsiteX2" fmla="*/ 1735 w 1735"/>
                <a:gd name="connsiteY2" fmla="*/ 1503 h 1503"/>
                <a:gd name="connsiteX3" fmla="*/ 0 w 1735"/>
                <a:gd name="connsiteY3" fmla="*/ 1503 h 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5" h="1503">
                  <a:moveTo>
                    <a:pt x="0" y="1503"/>
                  </a:moveTo>
                  <a:lnTo>
                    <a:pt x="871" y="0"/>
                  </a:lnTo>
                  <a:lnTo>
                    <a:pt x="1735" y="1503"/>
                  </a:lnTo>
                  <a:lnTo>
                    <a:pt x="0" y="150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8" name="Полилиния 58">
              <a:extLst>
                <a:ext uri="{FF2B5EF4-FFF2-40B4-BE49-F238E27FC236}">
                  <a16:creationId xmlns:a16="http://schemas.microsoft.com/office/drawing/2014/main" id="{75E4F0C9-9523-4F88-88FB-339F429ECD4B}"/>
                </a:ext>
              </a:extLst>
            </p:cNvPr>
            <p:cNvSpPr/>
            <p:nvPr/>
          </p:nvSpPr>
          <p:spPr>
            <a:xfrm rot="9000000">
              <a:off x="-164429" y="3405015"/>
              <a:ext cx="1074155" cy="466490"/>
            </a:xfrm>
            <a:custGeom>
              <a:avLst/>
              <a:gdLst>
                <a:gd name="connsiteX0" fmla="*/ 266006 w 1074155"/>
                <a:gd name="connsiteY0" fmla="*/ 464987 h 466490"/>
                <a:gd name="connsiteX1" fmla="*/ 0 w 1074155"/>
                <a:gd name="connsiteY1" fmla="*/ 2131 h 466490"/>
                <a:gd name="connsiteX2" fmla="*/ 1074155 w 1074155"/>
                <a:gd name="connsiteY2" fmla="*/ 0 h 466490"/>
                <a:gd name="connsiteX3" fmla="*/ 804827 w 1074155"/>
                <a:gd name="connsiteY3" fmla="*/ 466490 h 466490"/>
                <a:gd name="connsiteX4" fmla="*/ 534981 w 1074155"/>
                <a:gd name="connsiteY4" fmla="*/ 1238 h 466490"/>
                <a:gd name="connsiteX5" fmla="*/ 266006 w 1074155"/>
                <a:gd name="connsiteY5" fmla="*/ 464987 h 466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4155" h="466490">
                  <a:moveTo>
                    <a:pt x="266006" y="464987"/>
                  </a:moveTo>
                  <a:lnTo>
                    <a:pt x="0" y="2131"/>
                  </a:lnTo>
                  <a:lnTo>
                    <a:pt x="1074155" y="0"/>
                  </a:lnTo>
                  <a:lnTo>
                    <a:pt x="804827" y="466490"/>
                  </a:lnTo>
                  <a:lnTo>
                    <a:pt x="534981" y="1238"/>
                  </a:lnTo>
                  <a:lnTo>
                    <a:pt x="266006" y="46498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sp>
        <p:nvSpPr>
          <p:cNvPr id="9" name="Заголовок 4"/>
          <p:cNvSpPr txBox="1">
            <a:spLocks/>
          </p:cNvSpPr>
          <p:nvPr/>
        </p:nvSpPr>
        <p:spPr>
          <a:xfrm>
            <a:off x="1405337" y="947027"/>
            <a:ext cx="10526070" cy="4735315"/>
          </a:xfrm>
          <a:prstGeom prst="rect">
            <a:avLst/>
          </a:prstGeom>
        </p:spPr>
        <p:txBody>
          <a:bodyPr/>
          <a:lstStyle>
            <a:lvl1pPr algn="l" defTabSz="10159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800" b="1" i="0" kern="1200" baseline="0" dirty="0">
                <a:solidFill>
                  <a:srgbClr val="003162"/>
                </a:solidFill>
                <a:latin typeface="Mont Bold" panose="00000900000000000000" pitchFamily="50" charset="0"/>
                <a:ea typeface="+mn-ea"/>
                <a:cs typeface="Mont Bold" panose="00000900000000000000" pitchFamily="50" charset="0"/>
              </a:defRPr>
            </a:lvl1pPr>
          </a:lstStyle>
          <a:p>
            <a:r>
              <a:rPr lang="ru-RU" sz="3200" dirty="0">
                <a:latin typeface="Mont" panose="00000700000000000000" pitchFamily="50" charset="0"/>
              </a:rPr>
              <a:t>Обучение на протяжении всей жизни </a:t>
            </a:r>
            <a:br>
              <a:rPr lang="ru-RU" sz="3200" dirty="0">
                <a:latin typeface="Mont" panose="00000700000000000000" pitchFamily="50" charset="0"/>
              </a:rPr>
            </a:br>
            <a:r>
              <a:rPr lang="ru-RU" sz="3200" b="0" dirty="0" err="1">
                <a:latin typeface="Mont" panose="00000700000000000000" pitchFamily="50" charset="0"/>
              </a:rPr>
              <a:t>Life-Long</a:t>
            </a:r>
            <a:r>
              <a:rPr lang="ru-RU" sz="3200" b="0" dirty="0">
                <a:latin typeface="Mont" panose="00000700000000000000" pitchFamily="50" charset="0"/>
              </a:rPr>
              <a:t> </a:t>
            </a:r>
            <a:r>
              <a:rPr lang="ru-RU" sz="3200" b="0" dirty="0" err="1">
                <a:latin typeface="Mont" panose="00000700000000000000" pitchFamily="50" charset="0"/>
              </a:rPr>
              <a:t>Learning</a:t>
            </a:r>
            <a:r>
              <a:rPr lang="ru-RU" sz="3200" b="0" dirty="0">
                <a:latin typeface="Mont" panose="00000700000000000000" pitchFamily="50" charset="0"/>
              </a:rPr>
              <a:t> </a:t>
            </a:r>
            <a:r>
              <a:rPr lang="ru-RU" sz="3200" dirty="0">
                <a:latin typeface="Mont" panose="00000700000000000000" pitchFamily="50" charset="0"/>
              </a:rPr>
              <a:t>– (LLL) +</a:t>
            </a:r>
          </a:p>
          <a:p>
            <a:pPr algn="r"/>
            <a:r>
              <a:rPr lang="ru-RU" sz="3200" dirty="0">
                <a:latin typeface="Mont" panose="00000700000000000000" pitchFamily="50" charset="0"/>
              </a:rPr>
              <a:t>разностороннее обучение </a:t>
            </a:r>
            <a:endParaRPr lang="en-US" sz="3200" dirty="0">
              <a:latin typeface="Mont" panose="00000700000000000000" pitchFamily="50" charset="0"/>
            </a:endParaRPr>
          </a:p>
          <a:p>
            <a:endParaRPr lang="ru-RU" sz="3200" dirty="0">
              <a:latin typeface="Mont" panose="00000700000000000000" pitchFamily="50" charset="0"/>
            </a:endParaRPr>
          </a:p>
          <a:p>
            <a:endParaRPr lang="ru-RU" sz="3200" dirty="0">
              <a:latin typeface="Mont" panose="00000700000000000000" pitchFamily="50" charset="0"/>
            </a:endParaRPr>
          </a:p>
          <a:p>
            <a:r>
              <a:rPr lang="ru-RU" sz="3200" dirty="0">
                <a:latin typeface="Mont" panose="00000700000000000000" pitchFamily="50" charset="0"/>
              </a:rPr>
              <a:t>Учатся</a:t>
            </a:r>
            <a:endParaRPr lang="ru-RU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все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всему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везде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в любом возрасте</a:t>
            </a:r>
          </a:p>
          <a:p>
            <a:pPr algn="ctr"/>
            <a:endParaRPr lang="ru-RU" sz="3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EA7CC3-F66C-4A0C-8B18-9580BC0BCEE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0368" y="4281055"/>
            <a:ext cx="5597444" cy="244873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E45C996-B248-1046-93F5-69ED057C438E}"/>
              </a:ext>
            </a:extLst>
          </p:cNvPr>
          <p:cNvSpPr/>
          <p:nvPr/>
        </p:nvSpPr>
        <p:spPr>
          <a:xfrm>
            <a:off x="6260368" y="2414052"/>
            <a:ext cx="56733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>
                <a:solidFill>
                  <a:srgbClr val="003162"/>
                </a:solidFill>
                <a:latin typeface="Mont" panose="00000700000000000000" pitchFamily="50" charset="0"/>
              </a:rPr>
              <a:t>Life</a:t>
            </a:r>
            <a:r>
              <a:rPr lang="ru-RU" sz="3200" b="1" dirty="0">
                <a:solidFill>
                  <a:srgbClr val="003162"/>
                </a:solidFill>
                <a:latin typeface="Mont" panose="00000700000000000000" pitchFamily="50" charset="0"/>
              </a:rPr>
              <a:t>-</a:t>
            </a:r>
            <a:r>
              <a:rPr lang="en-US" sz="3200" b="1" dirty="0">
                <a:solidFill>
                  <a:srgbClr val="003162"/>
                </a:solidFill>
                <a:latin typeface="Mont" panose="00000700000000000000" pitchFamily="50" charset="0"/>
              </a:rPr>
              <a:t>Wide</a:t>
            </a:r>
            <a:r>
              <a:rPr lang="ru-RU" sz="3200" b="1" dirty="0">
                <a:solidFill>
                  <a:srgbClr val="003162"/>
                </a:solidFill>
                <a:latin typeface="Mont" panose="00000700000000000000" pitchFamily="50" charset="0"/>
              </a:rPr>
              <a:t> </a:t>
            </a:r>
            <a:r>
              <a:rPr lang="ru-RU" sz="3200" b="1" dirty="0" err="1">
                <a:solidFill>
                  <a:srgbClr val="003162"/>
                </a:solidFill>
                <a:latin typeface="Mont" panose="00000700000000000000" pitchFamily="50" charset="0"/>
              </a:rPr>
              <a:t>Learning</a:t>
            </a:r>
            <a:r>
              <a:rPr lang="ru-RU" sz="3200" b="1" dirty="0">
                <a:solidFill>
                  <a:srgbClr val="003162"/>
                </a:solidFill>
                <a:latin typeface="Mont" panose="00000700000000000000" pitchFamily="50" charset="0"/>
              </a:rPr>
              <a:t> – (</a:t>
            </a:r>
            <a:r>
              <a:rPr lang="ru-RU" sz="3200" b="1" dirty="0" err="1">
                <a:solidFill>
                  <a:srgbClr val="003162"/>
                </a:solidFill>
                <a:latin typeface="Mont" panose="00000700000000000000" pitchFamily="50" charset="0"/>
              </a:rPr>
              <a:t>L</a:t>
            </a:r>
            <a:r>
              <a:rPr lang="en-US" sz="3200" b="1" dirty="0">
                <a:solidFill>
                  <a:srgbClr val="003162"/>
                </a:solidFill>
                <a:latin typeface="Mont" panose="00000700000000000000" pitchFamily="50" charset="0"/>
              </a:rPr>
              <a:t>W</a:t>
            </a:r>
            <a:r>
              <a:rPr lang="ru-RU" sz="3200" b="1" dirty="0" err="1">
                <a:solidFill>
                  <a:srgbClr val="003162"/>
                </a:solidFill>
                <a:latin typeface="Mont" panose="00000700000000000000" pitchFamily="50" charset="0"/>
              </a:rPr>
              <a:t>L</a:t>
            </a:r>
            <a:r>
              <a:rPr lang="ru-RU" sz="3200" b="1" dirty="0">
                <a:solidFill>
                  <a:srgbClr val="003162"/>
                </a:solidFill>
                <a:latin typeface="Mont" panose="00000700000000000000" pitchFamily="50" charset="0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48E5AA-86B1-3D40-8902-31CF047135A9}"/>
              </a:ext>
            </a:extLst>
          </p:cNvPr>
          <p:cNvSpPr txBox="1"/>
          <p:nvPr/>
        </p:nvSpPr>
        <p:spPr>
          <a:xfrm>
            <a:off x="10267312" y="3582232"/>
            <a:ext cx="1120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>
                <a:solidFill>
                  <a:srgbClr val="003162"/>
                </a:solidFill>
                <a:latin typeface="Mont" panose="00000700000000000000" pitchFamily="50" charset="0"/>
              </a:rPr>
              <a:t>ЮНЕСКО</a:t>
            </a:r>
          </a:p>
        </p:txBody>
      </p:sp>
    </p:spTree>
    <p:extLst>
      <p:ext uri="{BB962C8B-B14F-4D97-AF65-F5344CB8AC3E}">
        <p14:creationId xmlns:p14="http://schemas.microsoft.com/office/powerpoint/2010/main" val="632171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501A12EA-285B-4B58-8FEF-A28002DBAC1E}"/>
              </a:ext>
            </a:extLst>
          </p:cNvPr>
          <p:cNvGrpSpPr/>
          <p:nvPr/>
        </p:nvGrpSpPr>
        <p:grpSpPr>
          <a:xfrm>
            <a:off x="6456928" y="-21598"/>
            <a:ext cx="6940548" cy="6879598"/>
            <a:chOff x="4402977" y="3040851"/>
            <a:chExt cx="1061060" cy="1051742"/>
          </a:xfrm>
          <a:solidFill>
            <a:schemeClr val="bg1">
              <a:lumMod val="85000"/>
              <a:alpha val="60000"/>
            </a:schemeClr>
          </a:solidFill>
        </p:grpSpPr>
        <p:sp>
          <p:nvSpPr>
            <p:cNvPr id="16" name="Полилиния 33">
              <a:extLst>
                <a:ext uri="{FF2B5EF4-FFF2-40B4-BE49-F238E27FC236}">
                  <a16:creationId xmlns:a16="http://schemas.microsoft.com/office/drawing/2014/main" id="{29936A10-F37C-40CF-A3EA-37C34317603D}"/>
                </a:ext>
              </a:extLst>
            </p:cNvPr>
            <p:cNvSpPr/>
            <p:nvPr/>
          </p:nvSpPr>
          <p:spPr>
            <a:xfrm>
              <a:off x="4402977" y="3040851"/>
              <a:ext cx="652684" cy="1051742"/>
            </a:xfrm>
            <a:custGeom>
              <a:avLst/>
              <a:gdLst>
                <a:gd name="connsiteX0" fmla="*/ 737152 w 1145474"/>
                <a:gd name="connsiteY0" fmla="*/ 0 h 1923361"/>
                <a:gd name="connsiteX1" fmla="*/ 1145474 w 1145474"/>
                <a:gd name="connsiteY1" fmla="*/ 0 h 1923361"/>
                <a:gd name="connsiteX2" fmla="*/ 408322 w 1145474"/>
                <a:gd name="connsiteY2" fmla="*/ 1923361 h 1923361"/>
                <a:gd name="connsiteX3" fmla="*/ 0 w 1145474"/>
                <a:gd name="connsiteY3" fmla="*/ 1923361 h 1923361"/>
                <a:gd name="connsiteX4" fmla="*/ 737152 w 1145474"/>
                <a:gd name="connsiteY4" fmla="*/ 0 h 192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5474" h="1923361">
                  <a:moveTo>
                    <a:pt x="737152" y="0"/>
                  </a:moveTo>
                  <a:lnTo>
                    <a:pt x="1145474" y="0"/>
                  </a:lnTo>
                  <a:lnTo>
                    <a:pt x="408322" y="1923361"/>
                  </a:lnTo>
                  <a:lnTo>
                    <a:pt x="0" y="1923361"/>
                  </a:lnTo>
                  <a:lnTo>
                    <a:pt x="737152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олилиния 54">
              <a:extLst>
                <a:ext uri="{FF2B5EF4-FFF2-40B4-BE49-F238E27FC236}">
                  <a16:creationId xmlns:a16="http://schemas.microsoft.com/office/drawing/2014/main" id="{BB214823-6916-461F-967F-FB8A419E9063}"/>
                </a:ext>
              </a:extLst>
            </p:cNvPr>
            <p:cNvSpPr/>
            <p:nvPr/>
          </p:nvSpPr>
          <p:spPr>
            <a:xfrm>
              <a:off x="4811353" y="3040851"/>
              <a:ext cx="652684" cy="1051742"/>
            </a:xfrm>
            <a:custGeom>
              <a:avLst/>
              <a:gdLst>
                <a:gd name="connsiteX0" fmla="*/ 737152 w 1145474"/>
                <a:gd name="connsiteY0" fmla="*/ 0 h 1923361"/>
                <a:gd name="connsiteX1" fmla="*/ 1145474 w 1145474"/>
                <a:gd name="connsiteY1" fmla="*/ 0 h 1923361"/>
                <a:gd name="connsiteX2" fmla="*/ 408322 w 1145474"/>
                <a:gd name="connsiteY2" fmla="*/ 1923361 h 1923361"/>
                <a:gd name="connsiteX3" fmla="*/ 0 w 1145474"/>
                <a:gd name="connsiteY3" fmla="*/ 1923361 h 1923361"/>
                <a:gd name="connsiteX4" fmla="*/ 737152 w 1145474"/>
                <a:gd name="connsiteY4" fmla="*/ 0 h 192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5474" h="1923361">
                  <a:moveTo>
                    <a:pt x="737152" y="0"/>
                  </a:moveTo>
                  <a:lnTo>
                    <a:pt x="1145474" y="0"/>
                  </a:lnTo>
                  <a:lnTo>
                    <a:pt x="408322" y="1923361"/>
                  </a:lnTo>
                  <a:lnTo>
                    <a:pt x="0" y="1923361"/>
                  </a:lnTo>
                  <a:lnTo>
                    <a:pt x="737152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BA26E5E6-3A1F-434C-B354-1700FFF1ABF6}"/>
              </a:ext>
            </a:extLst>
          </p:cNvPr>
          <p:cNvSpPr txBox="1">
            <a:spLocks/>
          </p:cNvSpPr>
          <p:nvPr/>
        </p:nvSpPr>
        <p:spPr>
          <a:xfrm>
            <a:off x="410939" y="476672"/>
            <a:ext cx="11203649" cy="5829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3200" b="1" dirty="0">
              <a:solidFill>
                <a:srgbClr val="003162"/>
              </a:solidFill>
              <a:latin typeface="Montserrat" panose="00000500000000000000" pitchFamily="2" charset="-52"/>
              <a:ea typeface="Open Sans"/>
              <a:cs typeface="Open San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579793"/>
            <a:ext cx="12192000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2800" b="1" dirty="0">
                <a:solidFill>
                  <a:srgbClr val="002060"/>
                </a:solidFill>
                <a:latin typeface="Mont Bold" panose="00000900000000000000" pitchFamily="50" charset="0"/>
                <a:cs typeface="Times New Roman" panose="02020603050405020304" pitchFamily="18" charset="0"/>
              </a:rPr>
              <a:t> АКТУАЛИЗАЦИЯ КОНЦЕПЦИИ </a:t>
            </a:r>
            <a:r>
              <a:rPr lang="en-US" sz="2800" b="1" dirty="0">
                <a:solidFill>
                  <a:srgbClr val="002060"/>
                </a:solidFill>
                <a:latin typeface="Mont Bold" panose="00000900000000000000" pitchFamily="50" charset="0"/>
                <a:cs typeface="Times New Roman" panose="02020603050405020304" pitchFamily="18" charset="0"/>
              </a:rPr>
              <a:t>LIFE-LONG LEARNING</a:t>
            </a:r>
            <a:endParaRPr lang="ru-RU" sz="2800" b="1" dirty="0">
              <a:solidFill>
                <a:srgbClr val="002060"/>
              </a:solidFill>
              <a:latin typeface="Mont Bold" panose="00000900000000000000" pitchFamily="50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02760D-E6C0-4A50-9F19-B73866491627}"/>
              </a:ext>
            </a:extLst>
          </p:cNvPr>
          <p:cNvSpPr txBox="1"/>
          <p:nvPr/>
        </p:nvSpPr>
        <p:spPr>
          <a:xfrm>
            <a:off x="787783" y="1839131"/>
            <a:ext cx="50664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rgbClr val="1A3561"/>
              </a:buClr>
              <a:buSzPct val="120000"/>
            </a:pPr>
            <a:r>
              <a:rPr lang="ru-RU" sz="2400" b="1" dirty="0">
                <a:solidFill>
                  <a:srgbClr val="002060"/>
                </a:solidFill>
                <a:effectLst/>
                <a:latin typeface="Mont" panose="00000700000000000000" pitchFamily="50" charset="0"/>
                <a:ea typeface="Times New Roman" panose="02020603050405020304" pitchFamily="18" charset="0"/>
              </a:rPr>
              <a:t>Стремительное развитие технологий,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Mont" panose="00000700000000000000" pitchFamily="50" charset="0"/>
                <a:ea typeface="Times New Roman" panose="02020603050405020304" pitchFamily="18" charset="0"/>
              </a:rPr>
              <a:t>цифровизация</a:t>
            </a:r>
            <a:r>
              <a:rPr lang="ru-RU" sz="2400" b="1" dirty="0">
                <a:solidFill>
                  <a:srgbClr val="002060"/>
                </a:solidFill>
                <a:effectLst/>
                <a:latin typeface="Mont" panose="00000700000000000000" pitchFamily="50" charset="0"/>
                <a:ea typeface="Times New Roman" panose="02020603050405020304" pitchFamily="18" charset="0"/>
              </a:rPr>
              <a:t> междисциплинарных знаний</a:t>
            </a:r>
            <a:endParaRPr lang="ru-RU" sz="2400" dirty="0">
              <a:solidFill>
                <a:srgbClr val="002060"/>
              </a:solidFill>
              <a:effectLst/>
              <a:latin typeface="Mont" panose="00000700000000000000" pitchFamily="50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207873A-E094-4500-9D60-672D422F9461}"/>
              </a:ext>
            </a:extLst>
          </p:cNvPr>
          <p:cNvSpPr/>
          <p:nvPr/>
        </p:nvSpPr>
        <p:spPr>
          <a:xfrm>
            <a:off x="787783" y="3429000"/>
            <a:ext cx="50664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rgbClr val="1A3561"/>
              </a:buClr>
              <a:buSzPct val="120000"/>
              <a:tabLst>
                <a:tab pos="268288" algn="l"/>
              </a:tabLst>
            </a:pPr>
            <a:r>
              <a:rPr lang="ru-RU" sz="2400" b="1" dirty="0">
                <a:solidFill>
                  <a:srgbClr val="002060"/>
                </a:solidFill>
                <a:latin typeface="Mont" panose="00000700000000000000" pitchFamily="50" charset="0"/>
              </a:rPr>
              <a:t>Повышение ценности               гибких навыков, особенно                               в </a:t>
            </a:r>
            <a:r>
              <a:rPr lang="ru-RU" sz="2400" b="1" dirty="0" err="1">
                <a:solidFill>
                  <a:srgbClr val="002060"/>
                </a:solidFill>
                <a:latin typeface="Mont" panose="00000700000000000000" pitchFamily="50" charset="0"/>
              </a:rPr>
              <a:t>межфункциональном</a:t>
            </a:r>
            <a:r>
              <a:rPr lang="ru-RU" sz="2400" b="1" dirty="0">
                <a:solidFill>
                  <a:srgbClr val="002060"/>
                </a:solidFill>
                <a:latin typeface="Mont" panose="00000700000000000000" pitchFamily="50" charset="0"/>
              </a:rPr>
              <a:t> взаимодействии (</a:t>
            </a:r>
            <a:r>
              <a:rPr lang="ru-RU" sz="2400" b="1" dirty="0" err="1">
                <a:solidFill>
                  <a:srgbClr val="002060"/>
                </a:solidFill>
                <a:latin typeface="Mont" panose="00000700000000000000" pitchFamily="50" charset="0"/>
              </a:rPr>
              <a:t>soft</a:t>
            </a:r>
            <a:r>
              <a:rPr lang="ru-RU" sz="2400" b="1" dirty="0">
                <a:solidFill>
                  <a:srgbClr val="002060"/>
                </a:solidFill>
                <a:latin typeface="Mont" panose="00000700000000000000" pitchFamily="50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Mont" panose="00000700000000000000" pitchFamily="50" charset="0"/>
              </a:rPr>
              <a:t>skills</a:t>
            </a:r>
            <a:r>
              <a:rPr lang="ru-RU" sz="2400" b="1" dirty="0">
                <a:solidFill>
                  <a:srgbClr val="002060"/>
                </a:solidFill>
                <a:latin typeface="Mont" panose="00000700000000000000" pitchFamily="50" charset="0"/>
              </a:rPr>
              <a:t>)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4C0E0E2-1B96-4990-8268-CF4631DD7D5A}"/>
              </a:ext>
            </a:extLst>
          </p:cNvPr>
          <p:cNvSpPr/>
          <p:nvPr/>
        </p:nvSpPr>
        <p:spPr>
          <a:xfrm>
            <a:off x="6710802" y="1839131"/>
            <a:ext cx="4196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rgbClr val="1A3561"/>
              </a:buClr>
              <a:buSzPct val="120000"/>
            </a:pPr>
            <a:r>
              <a:rPr lang="ru-RU" sz="2400" b="1" dirty="0">
                <a:solidFill>
                  <a:srgbClr val="002060"/>
                </a:solidFill>
                <a:latin typeface="Mont" panose="00000700000000000000" pitchFamily="50" charset="0"/>
              </a:rPr>
              <a:t>Общий рост объема         и ценности информации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2A09795-505A-4A84-8530-FFD571792C8C}"/>
              </a:ext>
            </a:extLst>
          </p:cNvPr>
          <p:cNvSpPr/>
          <p:nvPr/>
        </p:nvSpPr>
        <p:spPr>
          <a:xfrm>
            <a:off x="6710802" y="3429000"/>
            <a:ext cx="44327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rgbClr val="1A3561"/>
              </a:buClr>
              <a:buSzPct val="120000"/>
            </a:pPr>
            <a:r>
              <a:rPr lang="ru-RU" sz="2400" b="1" dirty="0">
                <a:solidFill>
                  <a:srgbClr val="002060"/>
                </a:solidFill>
                <a:latin typeface="Mont" panose="00000700000000000000" pitchFamily="50" charset="0"/>
              </a:rPr>
              <a:t>Выход на рынок нового поколения и развитие бренда работодателя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27708B6-1315-4824-94F0-279DBDF4CD8E}"/>
              </a:ext>
            </a:extLst>
          </p:cNvPr>
          <p:cNvSpPr/>
          <p:nvPr/>
        </p:nvSpPr>
        <p:spPr>
          <a:xfrm>
            <a:off x="627017" y="1929681"/>
            <a:ext cx="160766" cy="94215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CE6CAA4-A12F-4AF0-83DD-7BB48BA36768}"/>
              </a:ext>
            </a:extLst>
          </p:cNvPr>
          <p:cNvSpPr/>
          <p:nvPr/>
        </p:nvSpPr>
        <p:spPr>
          <a:xfrm>
            <a:off x="6550036" y="1929681"/>
            <a:ext cx="160766" cy="5905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157D3D7-D1DB-459F-B16C-A0AE22D6E159}"/>
              </a:ext>
            </a:extLst>
          </p:cNvPr>
          <p:cNvSpPr/>
          <p:nvPr/>
        </p:nvSpPr>
        <p:spPr>
          <a:xfrm>
            <a:off x="627017" y="3524373"/>
            <a:ext cx="160766" cy="94215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8FAA470-635C-4BFB-B15C-D9C48CA39819}"/>
              </a:ext>
            </a:extLst>
          </p:cNvPr>
          <p:cNvSpPr/>
          <p:nvPr/>
        </p:nvSpPr>
        <p:spPr>
          <a:xfrm>
            <a:off x="6550036" y="3524373"/>
            <a:ext cx="160766" cy="94215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880D807-B467-4AF4-82F3-354090258D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063" y="4816083"/>
            <a:ext cx="7752275" cy="209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90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6B0427F0-36BA-4972-BA5E-3DA756A72F6B}"/>
              </a:ext>
            </a:extLst>
          </p:cNvPr>
          <p:cNvGrpSpPr/>
          <p:nvPr/>
        </p:nvGrpSpPr>
        <p:grpSpPr>
          <a:xfrm>
            <a:off x="6543477" y="561325"/>
            <a:ext cx="6791411" cy="6873851"/>
            <a:chOff x="2276954" y="3039741"/>
            <a:chExt cx="1052073" cy="1064844"/>
          </a:xfrm>
          <a:solidFill>
            <a:schemeClr val="bg1">
              <a:lumMod val="85000"/>
              <a:alpha val="60000"/>
            </a:schemeClr>
          </a:solidFill>
        </p:grpSpPr>
        <p:sp>
          <p:nvSpPr>
            <p:cNvPr id="32" name="Полилиния 30">
              <a:extLst>
                <a:ext uri="{FF2B5EF4-FFF2-40B4-BE49-F238E27FC236}">
                  <a16:creationId xmlns:a16="http://schemas.microsoft.com/office/drawing/2014/main" id="{0810C868-D52E-4967-AE68-D7ACFFA67E53}"/>
                </a:ext>
              </a:extLst>
            </p:cNvPr>
            <p:cNvSpPr/>
            <p:nvPr/>
          </p:nvSpPr>
          <p:spPr>
            <a:xfrm>
              <a:off x="3006786" y="3043273"/>
              <a:ext cx="322241" cy="353594"/>
            </a:xfrm>
            <a:custGeom>
              <a:avLst/>
              <a:gdLst>
                <a:gd name="connsiteX0" fmla="*/ 0 w 587375"/>
                <a:gd name="connsiteY0" fmla="*/ 6350 h 644525"/>
                <a:gd name="connsiteX1" fmla="*/ 327025 w 587375"/>
                <a:gd name="connsiteY1" fmla="*/ 644525 h 644525"/>
                <a:gd name="connsiteX2" fmla="*/ 587375 w 587375"/>
                <a:gd name="connsiteY2" fmla="*/ 0 h 644525"/>
                <a:gd name="connsiteX3" fmla="*/ 0 w 587375"/>
                <a:gd name="connsiteY3" fmla="*/ 6350 h 64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7375" h="644525">
                  <a:moveTo>
                    <a:pt x="0" y="6350"/>
                  </a:moveTo>
                  <a:lnTo>
                    <a:pt x="327025" y="644525"/>
                  </a:lnTo>
                  <a:lnTo>
                    <a:pt x="587375" y="0"/>
                  </a:lnTo>
                  <a:lnTo>
                    <a:pt x="0" y="635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олилиния 31">
              <a:extLst>
                <a:ext uri="{FF2B5EF4-FFF2-40B4-BE49-F238E27FC236}">
                  <a16:creationId xmlns:a16="http://schemas.microsoft.com/office/drawing/2014/main" id="{1C641D71-F7F4-4719-8445-58AD59CBE50E}"/>
                </a:ext>
              </a:extLst>
            </p:cNvPr>
            <p:cNvSpPr/>
            <p:nvPr/>
          </p:nvSpPr>
          <p:spPr>
            <a:xfrm>
              <a:off x="2276954" y="3039741"/>
              <a:ext cx="751836" cy="1064844"/>
            </a:xfrm>
            <a:custGeom>
              <a:avLst/>
              <a:gdLst>
                <a:gd name="connsiteX0" fmla="*/ 0 w 1370432"/>
                <a:gd name="connsiteY0" fmla="*/ 0 h 1940980"/>
                <a:gd name="connsiteX1" fmla="*/ 358251 w 1370432"/>
                <a:gd name="connsiteY1" fmla="*/ 0 h 1940980"/>
                <a:gd name="connsiteX2" fmla="*/ 666956 w 1370432"/>
                <a:gd name="connsiteY2" fmla="*/ 0 h 1940980"/>
                <a:gd name="connsiteX3" fmla="*/ 692150 w 1370432"/>
                <a:gd name="connsiteY3" fmla="*/ 48721 h 1940980"/>
                <a:gd name="connsiteX4" fmla="*/ 1137426 w 1370432"/>
                <a:gd name="connsiteY4" fmla="*/ 909821 h 1940980"/>
                <a:gd name="connsiteX5" fmla="*/ 1370432 w 1370432"/>
                <a:gd name="connsiteY5" fmla="*/ 1360420 h 1940980"/>
                <a:gd name="connsiteX6" fmla="*/ 1368548 w 1370432"/>
                <a:gd name="connsiteY6" fmla="*/ 1365230 h 1940980"/>
                <a:gd name="connsiteX7" fmla="*/ 1143064 w 1370432"/>
                <a:gd name="connsiteY7" fmla="*/ 1940980 h 1940980"/>
                <a:gd name="connsiteX8" fmla="*/ 733589 w 1370432"/>
                <a:gd name="connsiteY8" fmla="*/ 1940980 h 1940980"/>
                <a:gd name="connsiteX9" fmla="*/ 952439 w 1370432"/>
                <a:gd name="connsiteY9" fmla="*/ 1382167 h 1940980"/>
                <a:gd name="connsiteX10" fmla="*/ 434878 w 1370432"/>
                <a:gd name="connsiteY10" fmla="*/ 381278 h 1940980"/>
                <a:gd name="connsiteX11" fmla="*/ 0 w 1370432"/>
                <a:gd name="connsiteY11" fmla="*/ 381278 h 1940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70432" h="1940980">
                  <a:moveTo>
                    <a:pt x="0" y="0"/>
                  </a:moveTo>
                  <a:lnTo>
                    <a:pt x="358251" y="0"/>
                  </a:lnTo>
                  <a:lnTo>
                    <a:pt x="666956" y="0"/>
                  </a:lnTo>
                  <a:lnTo>
                    <a:pt x="692150" y="48721"/>
                  </a:lnTo>
                  <a:lnTo>
                    <a:pt x="1137426" y="909821"/>
                  </a:lnTo>
                  <a:lnTo>
                    <a:pt x="1370432" y="1360420"/>
                  </a:lnTo>
                  <a:lnTo>
                    <a:pt x="1368548" y="1365230"/>
                  </a:lnTo>
                  <a:lnTo>
                    <a:pt x="1143064" y="1940980"/>
                  </a:lnTo>
                  <a:lnTo>
                    <a:pt x="733589" y="1940980"/>
                  </a:lnTo>
                  <a:lnTo>
                    <a:pt x="952439" y="1382167"/>
                  </a:lnTo>
                  <a:lnTo>
                    <a:pt x="434878" y="381278"/>
                  </a:lnTo>
                  <a:lnTo>
                    <a:pt x="0" y="38127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94A00F-7C38-4448-8D58-2A4DE8F347E1}"/>
              </a:ext>
            </a:extLst>
          </p:cNvPr>
          <p:cNvSpPr txBox="1">
            <a:spLocks/>
          </p:cNvSpPr>
          <p:nvPr/>
        </p:nvSpPr>
        <p:spPr>
          <a:xfrm>
            <a:off x="410939" y="476672"/>
            <a:ext cx="11203649" cy="5829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3200" b="1" dirty="0">
              <a:solidFill>
                <a:srgbClr val="003162"/>
              </a:solidFill>
              <a:latin typeface="Montserrat" panose="00000500000000000000" pitchFamily="2" charset="-52"/>
              <a:ea typeface="Open Sans"/>
              <a:cs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23AE4E-C22A-445D-A19A-D07EBC05DC8D}"/>
              </a:ext>
            </a:extLst>
          </p:cNvPr>
          <p:cNvSpPr txBox="1"/>
          <p:nvPr/>
        </p:nvSpPr>
        <p:spPr>
          <a:xfrm>
            <a:off x="4457006" y="2095392"/>
            <a:ext cx="30835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39434" lvl="1">
              <a:buSzPct val="150000"/>
            </a:pPr>
            <a:r>
              <a:rPr lang="ru-RU" sz="2800" b="1" dirty="0">
                <a:solidFill>
                  <a:srgbClr val="1A3561"/>
                </a:solidFill>
                <a:latin typeface="Mont Bold" panose="00000900000000000000" pitchFamily="50" charset="0"/>
              </a:rPr>
              <a:t>АНДРАГОГИКА</a:t>
            </a:r>
            <a:endParaRPr lang="ru-RU" sz="2000" dirty="0">
              <a:latin typeface="Mont Bold" panose="00000900000000000000" pitchFamily="50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4936B8-0C66-4909-A1C3-63947C7DFF56}"/>
              </a:ext>
            </a:extLst>
          </p:cNvPr>
          <p:cNvSpPr txBox="1"/>
          <p:nvPr/>
        </p:nvSpPr>
        <p:spPr>
          <a:xfrm>
            <a:off x="683080" y="2898621"/>
            <a:ext cx="2833838" cy="9117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1A3561"/>
              </a:buClr>
              <a:buSzPct val="120000"/>
            </a:pPr>
            <a:r>
              <a:rPr lang="ru-RU" sz="2000" b="1" dirty="0">
                <a:latin typeface="Mont" panose="00000700000000000000" pitchFamily="50" charset="0"/>
              </a:rPr>
              <a:t>учитель передает ученику знания</a:t>
            </a:r>
            <a:r>
              <a:rPr lang="ru-RU" sz="2000" dirty="0">
                <a:latin typeface="Mont" panose="00000700000000000000" pitchFamily="50" charset="0"/>
              </a:rPr>
              <a:t> </a:t>
            </a:r>
          </a:p>
          <a:p>
            <a:pPr lvl="0">
              <a:lnSpc>
                <a:spcPts val="1440"/>
              </a:lnSpc>
              <a:spcAft>
                <a:spcPts val="0"/>
              </a:spcAft>
              <a:buClr>
                <a:srgbClr val="1A3561"/>
              </a:buClr>
              <a:buSzPts val="1200"/>
              <a:tabLst>
                <a:tab pos="450215" algn="l"/>
              </a:tabLst>
            </a:pPr>
            <a:endParaRPr lang="ru-RU" dirty="0">
              <a:latin typeface="Mont" panose="00000700000000000000" pitchFamily="50" charset="0"/>
              <a:ea typeface="Wingdings" panose="05000000000000000000" pitchFamily="2" charset="2"/>
              <a:cs typeface="Wingdings" panose="05000000000000000000" pitchFamily="2" charset="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7CDF4C-29DC-4F56-ABCF-A0091527DEB4}"/>
              </a:ext>
            </a:extLst>
          </p:cNvPr>
          <p:cNvSpPr txBox="1"/>
          <p:nvPr/>
        </p:nvSpPr>
        <p:spPr>
          <a:xfrm>
            <a:off x="683079" y="2095392"/>
            <a:ext cx="2857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1A3561"/>
                </a:solidFill>
                <a:latin typeface="Mont Bold" panose="00000900000000000000" pitchFamily="50" charset="0"/>
              </a:rPr>
              <a:t>ПЕДАГОГИКА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293D196-EC84-40A5-98B7-A9BA36F1E12A}"/>
              </a:ext>
            </a:extLst>
          </p:cNvPr>
          <p:cNvSpPr/>
          <p:nvPr/>
        </p:nvSpPr>
        <p:spPr>
          <a:xfrm>
            <a:off x="0" y="497344"/>
            <a:ext cx="12191999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Mont Bold" panose="000009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Mont Bold" panose="000009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ЭВОЛЮЦИЯ СИСТЕМНЫХ ОСНОВ </a:t>
            </a:r>
            <a:r>
              <a:rPr lang="en-US" sz="2800" b="1" dirty="0">
                <a:solidFill>
                  <a:srgbClr val="002060"/>
                </a:solidFill>
                <a:latin typeface="Mont Bold" panose="00000900000000000000" pitchFamily="50" charset="0"/>
                <a:cs typeface="Times New Roman" panose="02020603050405020304" pitchFamily="18" charset="0"/>
              </a:rPr>
              <a:t>LIFE-LONG LEARNING</a:t>
            </a:r>
            <a:endParaRPr lang="ru-RU" sz="2800" dirty="0">
              <a:effectLst/>
              <a:latin typeface="Mont Bold" panose="000009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C51065-40D8-4417-AB0D-D43F2DC62D24}"/>
              </a:ext>
            </a:extLst>
          </p:cNvPr>
          <p:cNvSpPr txBox="1"/>
          <p:nvPr/>
        </p:nvSpPr>
        <p:spPr>
          <a:xfrm>
            <a:off x="8482400" y="2095392"/>
            <a:ext cx="313218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39434" lvl="1">
              <a:buSzPct val="150000"/>
            </a:pPr>
            <a:r>
              <a:rPr lang="ru-RU" sz="2800" b="1" dirty="0">
                <a:solidFill>
                  <a:srgbClr val="1A3561"/>
                </a:solidFill>
                <a:latin typeface="Mont Bold" panose="00000900000000000000" pitchFamily="50" charset="0"/>
              </a:rPr>
              <a:t>ХЬЮТАГОГИКА (ЭВТАГОГИКА)</a:t>
            </a:r>
            <a:endParaRPr lang="ru-RU" sz="2000" dirty="0">
              <a:latin typeface="Mont Bold" panose="00000900000000000000" pitchFamily="50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99EBFC-2A62-4894-B18E-A994EB8A77F0}"/>
              </a:ext>
            </a:extLst>
          </p:cNvPr>
          <p:cNvSpPr txBox="1"/>
          <p:nvPr/>
        </p:nvSpPr>
        <p:spPr>
          <a:xfrm>
            <a:off x="4459772" y="2898621"/>
            <a:ext cx="310598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1A3561"/>
              </a:buClr>
              <a:buSzPct val="120000"/>
            </a:pPr>
            <a:r>
              <a:rPr lang="ru-RU" sz="2000" b="1" dirty="0">
                <a:latin typeface="Mont" panose="00000700000000000000" pitchFamily="50" charset="0"/>
              </a:rPr>
              <a:t>учитель создает развивающую среду и ориентирует в ней ученика</a:t>
            </a:r>
            <a:endParaRPr lang="ru-RU" dirty="0">
              <a:latin typeface="Mont" panose="00000700000000000000" pitchFamily="50" charset="0"/>
              <a:ea typeface="Wingdings" panose="05000000000000000000" pitchFamily="2" charset="2"/>
              <a:cs typeface="Wingdings" panose="05000000000000000000" pitchFamily="2" charset="2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773BEA-6CE3-4D99-A53C-C5198B243538}"/>
              </a:ext>
            </a:extLst>
          </p:cNvPr>
          <p:cNvSpPr txBox="1"/>
          <p:nvPr/>
        </p:nvSpPr>
        <p:spPr>
          <a:xfrm>
            <a:off x="8508607" y="2898621"/>
            <a:ext cx="3105981" cy="15273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1A3561"/>
              </a:buClr>
              <a:buSzPct val="120000"/>
            </a:pPr>
            <a:r>
              <a:rPr lang="ru-RU" sz="2000" b="1" dirty="0">
                <a:latin typeface="Mont" panose="00000700000000000000" pitchFamily="50" charset="0"/>
              </a:rPr>
              <a:t>ученик самостоятельно выстраивает процесс обучения </a:t>
            </a:r>
            <a:endParaRPr lang="ru-RU" sz="2000" dirty="0">
              <a:latin typeface="Mont" panose="00000700000000000000" pitchFamily="50" charset="0"/>
            </a:endParaRPr>
          </a:p>
          <a:p>
            <a:pPr lvl="0">
              <a:lnSpc>
                <a:spcPts val="1440"/>
              </a:lnSpc>
              <a:spcAft>
                <a:spcPts val="0"/>
              </a:spcAft>
              <a:buClr>
                <a:srgbClr val="1A3561"/>
              </a:buClr>
              <a:buSzPts val="1200"/>
              <a:tabLst>
                <a:tab pos="450215" algn="l"/>
              </a:tabLst>
            </a:pPr>
            <a:endParaRPr lang="ru-RU" dirty="0">
              <a:latin typeface="Mont" panose="00000700000000000000" pitchFamily="50" charset="0"/>
              <a:ea typeface="Wingdings" panose="05000000000000000000" pitchFamily="2" charset="2"/>
              <a:cs typeface="Wingdings" panose="05000000000000000000" pitchFamily="2" charset="2"/>
            </a:endParaRPr>
          </a:p>
        </p:txBody>
      </p: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758E1545-3DB0-4666-BDEA-6C5D2776B36C}"/>
              </a:ext>
            </a:extLst>
          </p:cNvPr>
          <p:cNvCxnSpPr>
            <a:cxnSpLocks/>
          </p:cNvCxnSpPr>
          <p:nvPr/>
        </p:nvCxnSpPr>
        <p:spPr>
          <a:xfrm>
            <a:off x="3366655" y="2357002"/>
            <a:ext cx="964276" cy="0"/>
          </a:xfrm>
          <a:prstGeom prst="straightConnector1">
            <a:avLst/>
          </a:prstGeom>
          <a:ln w="38100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56068F3E-040D-4320-A976-353131B5C49C}"/>
              </a:ext>
            </a:extLst>
          </p:cNvPr>
          <p:cNvCxnSpPr>
            <a:cxnSpLocks/>
          </p:cNvCxnSpPr>
          <p:nvPr/>
        </p:nvCxnSpPr>
        <p:spPr>
          <a:xfrm>
            <a:off x="7423265" y="2357002"/>
            <a:ext cx="906088" cy="0"/>
          </a:xfrm>
          <a:prstGeom prst="straightConnector1">
            <a:avLst/>
          </a:prstGeom>
          <a:ln w="38100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66EB65B-F76F-AE4D-9770-2B32CF92B032}"/>
              </a:ext>
            </a:extLst>
          </p:cNvPr>
          <p:cNvSpPr txBox="1"/>
          <p:nvPr/>
        </p:nvSpPr>
        <p:spPr>
          <a:xfrm>
            <a:off x="8015043" y="5414342"/>
            <a:ext cx="40669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600" b="1" i="1" dirty="0">
                <a:latin typeface="Mont" panose="00000700000000000000" pitchFamily="50" charset="0"/>
              </a:rPr>
              <a:t>Stewart Hase and Chris Kenyon</a:t>
            </a:r>
            <a:r>
              <a:rPr lang="ru-RU" sz="1600" b="1" i="1" dirty="0">
                <a:latin typeface="Mont" panose="00000700000000000000" pitchFamily="50" charset="0"/>
              </a:rPr>
              <a:t> </a:t>
            </a:r>
            <a:r>
              <a:rPr lang="ru-RU" sz="1600" b="1" i="1">
                <a:latin typeface="Mont" panose="00000700000000000000" pitchFamily="50" charset="0"/>
              </a:rPr>
              <a:t>,2000</a:t>
            </a:r>
            <a:endParaRPr lang="ru-RU" sz="1600" b="1" i="1" dirty="0">
              <a:latin typeface="Mont" panose="000007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496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41">
            <a:extLst>
              <a:ext uri="{FF2B5EF4-FFF2-40B4-BE49-F238E27FC236}">
                <a16:creationId xmlns:a16="http://schemas.microsoft.com/office/drawing/2014/main" id="{59CAB8FA-B04A-4063-A296-628258EBC649}"/>
              </a:ext>
            </a:extLst>
          </p:cNvPr>
          <p:cNvSpPr/>
          <p:nvPr/>
        </p:nvSpPr>
        <p:spPr>
          <a:xfrm>
            <a:off x="7044731" y="-17688"/>
            <a:ext cx="6657536" cy="6657527"/>
          </a:xfrm>
          <a:custGeom>
            <a:avLst/>
            <a:gdLst>
              <a:gd name="connsiteX0" fmla="*/ 939948 w 1879896"/>
              <a:gd name="connsiteY0" fmla="*/ 0 h 1879894"/>
              <a:gd name="connsiteX1" fmla="*/ 1879896 w 1879896"/>
              <a:gd name="connsiteY1" fmla="*/ 939947 h 1879894"/>
              <a:gd name="connsiteX2" fmla="*/ 939948 w 1879896"/>
              <a:gd name="connsiteY2" fmla="*/ 1879894 h 1879894"/>
              <a:gd name="connsiteX3" fmla="*/ 0 w 1879896"/>
              <a:gd name="connsiteY3" fmla="*/ 939947 h 1879894"/>
              <a:gd name="connsiteX4" fmla="*/ 939948 w 1879896"/>
              <a:gd name="connsiteY4" fmla="*/ 0 h 1879894"/>
              <a:gd name="connsiteX5" fmla="*/ 939948 w 1879896"/>
              <a:gd name="connsiteY5" fmla="*/ 368488 h 1879894"/>
              <a:gd name="connsiteX6" fmla="*/ 368488 w 1879896"/>
              <a:gd name="connsiteY6" fmla="*/ 939947 h 1879894"/>
              <a:gd name="connsiteX7" fmla="*/ 939948 w 1879896"/>
              <a:gd name="connsiteY7" fmla="*/ 1511406 h 1879894"/>
              <a:gd name="connsiteX8" fmla="*/ 1511408 w 1879896"/>
              <a:gd name="connsiteY8" fmla="*/ 939947 h 1879894"/>
              <a:gd name="connsiteX9" fmla="*/ 939948 w 1879896"/>
              <a:gd name="connsiteY9" fmla="*/ 368488 h 1879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79896" h="1879894">
                <a:moveTo>
                  <a:pt x="939948" y="0"/>
                </a:moveTo>
                <a:cubicBezTo>
                  <a:pt x="1459066" y="0"/>
                  <a:pt x="1879896" y="420829"/>
                  <a:pt x="1879896" y="939947"/>
                </a:cubicBezTo>
                <a:cubicBezTo>
                  <a:pt x="1879896" y="1459065"/>
                  <a:pt x="1459066" y="1879894"/>
                  <a:pt x="939948" y="1879894"/>
                </a:cubicBezTo>
                <a:cubicBezTo>
                  <a:pt x="420830" y="1879894"/>
                  <a:pt x="0" y="1459065"/>
                  <a:pt x="0" y="939947"/>
                </a:cubicBezTo>
                <a:cubicBezTo>
                  <a:pt x="0" y="420829"/>
                  <a:pt x="420830" y="0"/>
                  <a:pt x="939948" y="0"/>
                </a:cubicBezTo>
                <a:close/>
                <a:moveTo>
                  <a:pt x="939948" y="368488"/>
                </a:moveTo>
                <a:cubicBezTo>
                  <a:pt x="624340" y="368488"/>
                  <a:pt x="368488" y="624339"/>
                  <a:pt x="368488" y="939947"/>
                </a:cubicBezTo>
                <a:cubicBezTo>
                  <a:pt x="368488" y="1255555"/>
                  <a:pt x="624340" y="1511406"/>
                  <a:pt x="939948" y="1511406"/>
                </a:cubicBezTo>
                <a:cubicBezTo>
                  <a:pt x="1255556" y="1511406"/>
                  <a:pt x="1511408" y="1255555"/>
                  <a:pt x="1511408" y="939947"/>
                </a:cubicBezTo>
                <a:cubicBezTo>
                  <a:pt x="1511408" y="624339"/>
                  <a:pt x="1255556" y="368488"/>
                  <a:pt x="939948" y="368488"/>
                </a:cubicBezTo>
                <a:close/>
              </a:path>
            </a:pathLst>
          </a:cu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BA26E5E6-3A1F-434C-B354-1700FFF1ABF6}"/>
              </a:ext>
            </a:extLst>
          </p:cNvPr>
          <p:cNvSpPr txBox="1">
            <a:spLocks/>
          </p:cNvSpPr>
          <p:nvPr/>
        </p:nvSpPr>
        <p:spPr>
          <a:xfrm>
            <a:off x="410939" y="476672"/>
            <a:ext cx="11203649" cy="5829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3200" b="1" dirty="0">
              <a:solidFill>
                <a:srgbClr val="003162"/>
              </a:solidFill>
              <a:latin typeface="Montserrat" panose="00000500000000000000" pitchFamily="2" charset="-52"/>
              <a:ea typeface="Open Sans"/>
              <a:cs typeface="Open San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532115"/>
            <a:ext cx="12192000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Mont Bold" panose="00000900000000000000" pitchFamily="50" charset="0"/>
                <a:cs typeface="Times New Roman" panose="02020603050405020304" pitchFamily="18" charset="0"/>
              </a:rPr>
              <a:t> ПРЕИМУЩЕСТВА НЕПРЕРЫВНОГО ОБУЧЕНИЯ ДЛЯ ЧЕЛОВЕКА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87258" y="1553983"/>
            <a:ext cx="4451347" cy="4933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buClr>
                <a:srgbClr val="1A3561"/>
              </a:buClr>
              <a:buSzPct val="120000"/>
              <a:tabLst>
                <a:tab pos="457200" algn="l"/>
              </a:tabLst>
            </a:pPr>
            <a:r>
              <a:rPr lang="ru-RU" sz="2400" b="1" dirty="0">
                <a:solidFill>
                  <a:srgbClr val="002060"/>
                </a:solidFill>
                <a:latin typeface="Mont" panose="00000700000000000000" pitchFamily="50" charset="0"/>
              </a:rPr>
              <a:t>Поддержание высокого уровня образованности</a:t>
            </a:r>
          </a:p>
          <a:p>
            <a:pPr lvl="0">
              <a:lnSpc>
                <a:spcPts val="1800"/>
              </a:lnSpc>
              <a:spcAft>
                <a:spcPts val="800"/>
              </a:spcAft>
              <a:buClr>
                <a:srgbClr val="1A3561"/>
              </a:buClr>
              <a:buSzPct val="120000"/>
              <a:tabLst>
                <a:tab pos="457200" algn="l"/>
              </a:tabLst>
            </a:pPr>
            <a:endParaRPr lang="ru-RU" sz="1600" b="1" dirty="0">
              <a:solidFill>
                <a:srgbClr val="002060"/>
              </a:solidFill>
              <a:latin typeface="Mont" panose="000007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1200"/>
              </a:spcAft>
              <a:buClr>
                <a:srgbClr val="1A3561"/>
              </a:buClr>
              <a:buSzPct val="120000"/>
              <a:tabLst>
                <a:tab pos="457200" algn="l"/>
              </a:tabLst>
            </a:pPr>
            <a:r>
              <a:rPr lang="ru-RU" sz="2400" b="1" dirty="0">
                <a:solidFill>
                  <a:srgbClr val="002060"/>
                </a:solidFill>
                <a:latin typeface="Mont" panose="00000700000000000000" pitchFamily="50" charset="0"/>
              </a:rPr>
              <a:t>Необходимость получения знаний в смежных областях</a:t>
            </a:r>
          </a:p>
          <a:p>
            <a:pPr lvl="0">
              <a:lnSpc>
                <a:spcPts val="1800"/>
              </a:lnSpc>
              <a:spcBef>
                <a:spcPts val="300"/>
              </a:spcBef>
              <a:spcAft>
                <a:spcPts val="800"/>
              </a:spcAft>
              <a:buClr>
                <a:srgbClr val="1A3561"/>
              </a:buClr>
              <a:buSzPct val="120000"/>
              <a:tabLst>
                <a:tab pos="457200" algn="l"/>
              </a:tabLst>
            </a:pPr>
            <a:endParaRPr lang="ru-RU" sz="1600" b="1" dirty="0">
              <a:solidFill>
                <a:srgbClr val="002060"/>
              </a:solidFill>
              <a:latin typeface="Mont" panose="000007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ts val="300"/>
              </a:spcBef>
              <a:spcAft>
                <a:spcPts val="1200"/>
              </a:spcAft>
              <a:buClr>
                <a:srgbClr val="1A3561"/>
              </a:buClr>
              <a:buSzPct val="120000"/>
              <a:tabLst>
                <a:tab pos="457200" algn="l"/>
              </a:tabLst>
            </a:pPr>
            <a:r>
              <a:rPr lang="ru-RU" sz="2400" b="1" dirty="0">
                <a:solidFill>
                  <a:srgbClr val="002060"/>
                </a:solidFill>
                <a:latin typeface="Mont" panose="00000700000000000000" pitchFamily="50" charset="0"/>
              </a:rPr>
              <a:t>Знакомство с профессионалами/ экспертами своего дела                               в различных областях</a:t>
            </a:r>
          </a:p>
          <a:p>
            <a:pPr lvl="0">
              <a:lnSpc>
                <a:spcPts val="1800"/>
              </a:lnSpc>
              <a:spcBef>
                <a:spcPts val="300"/>
              </a:spcBef>
              <a:spcAft>
                <a:spcPts val="800"/>
              </a:spcAft>
              <a:buClr>
                <a:srgbClr val="1A3561"/>
              </a:buClr>
              <a:buSzPct val="120000"/>
              <a:tabLst>
                <a:tab pos="457200" algn="l"/>
              </a:tabLst>
            </a:pPr>
            <a:endParaRPr lang="ru-RU" sz="1600" b="1" dirty="0">
              <a:solidFill>
                <a:srgbClr val="002060"/>
              </a:solidFill>
              <a:latin typeface="Mont" panose="000007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526C71F-3473-4FB7-939A-11844E81B65D}"/>
              </a:ext>
            </a:extLst>
          </p:cNvPr>
          <p:cNvSpPr/>
          <p:nvPr/>
        </p:nvSpPr>
        <p:spPr>
          <a:xfrm>
            <a:off x="6012763" y="1574356"/>
            <a:ext cx="6096000" cy="25930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300"/>
              </a:spcBef>
              <a:spcAft>
                <a:spcPts val="1200"/>
              </a:spcAft>
              <a:buClr>
                <a:srgbClr val="1A3561"/>
              </a:buClr>
              <a:buSzPct val="120000"/>
              <a:tabLst>
                <a:tab pos="457200" algn="l"/>
              </a:tabLst>
            </a:pPr>
            <a:r>
              <a:rPr lang="ru-RU" sz="2400" b="1" dirty="0">
                <a:solidFill>
                  <a:srgbClr val="002060"/>
                </a:solidFill>
                <a:latin typeface="Mont" panose="00000700000000000000" pitchFamily="50" charset="0"/>
              </a:rPr>
              <a:t>Развитие когнитивных способностей. </a:t>
            </a:r>
            <a:r>
              <a:rPr lang="ru-RU" b="1" i="1" dirty="0">
                <a:solidFill>
                  <a:srgbClr val="002060"/>
                </a:solidFill>
                <a:latin typeface="Mont" panose="00000700000000000000" pitchFamily="50" charset="0"/>
              </a:rPr>
              <a:t>В ходе непрерывного обучения хорошо тренируется память, способность находить, обрабатывать и усваивать большие объемы информации</a:t>
            </a:r>
            <a:endParaRPr lang="ru-RU" sz="1600" dirty="0">
              <a:solidFill>
                <a:srgbClr val="002060"/>
              </a:solidFill>
              <a:latin typeface="Mont" panose="000007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ts val="300"/>
              </a:spcBef>
              <a:spcAft>
                <a:spcPts val="1200"/>
              </a:spcAft>
              <a:buClr>
                <a:srgbClr val="1A3561"/>
              </a:buClr>
              <a:buSzPct val="120000"/>
              <a:tabLst>
                <a:tab pos="457200" algn="l"/>
              </a:tabLst>
            </a:pPr>
            <a:r>
              <a:rPr lang="ru-RU" sz="2400" b="1" dirty="0">
                <a:solidFill>
                  <a:srgbClr val="002060"/>
                </a:solidFill>
                <a:latin typeface="Mont" panose="00000700000000000000" pitchFamily="50" charset="0"/>
              </a:rPr>
              <a:t>Адаптация к грядущим изменениям на рынке труда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73AA4E0-7C10-4388-90BD-736B4FC27E66}"/>
              </a:ext>
            </a:extLst>
          </p:cNvPr>
          <p:cNvSpPr/>
          <p:nvPr/>
        </p:nvSpPr>
        <p:spPr>
          <a:xfrm>
            <a:off x="627017" y="1662561"/>
            <a:ext cx="153683" cy="71363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DEA0E66-949D-4C6B-9BB7-06D5275EF229}"/>
              </a:ext>
            </a:extLst>
          </p:cNvPr>
          <p:cNvSpPr/>
          <p:nvPr/>
        </p:nvSpPr>
        <p:spPr>
          <a:xfrm>
            <a:off x="627017" y="2894884"/>
            <a:ext cx="160766" cy="91946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FFDC98A-5B1F-40CE-95F8-B69530C067B0}"/>
              </a:ext>
            </a:extLst>
          </p:cNvPr>
          <p:cNvSpPr/>
          <p:nvPr/>
        </p:nvSpPr>
        <p:spPr>
          <a:xfrm>
            <a:off x="645555" y="4566979"/>
            <a:ext cx="135145" cy="133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146D4E4-31E4-4040-A937-AD850E303E22}"/>
              </a:ext>
            </a:extLst>
          </p:cNvPr>
          <p:cNvSpPr/>
          <p:nvPr/>
        </p:nvSpPr>
        <p:spPr>
          <a:xfrm>
            <a:off x="5745439" y="1662561"/>
            <a:ext cx="160766" cy="71363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2FB5E77-95DD-4465-8447-2F692E64A908}"/>
              </a:ext>
            </a:extLst>
          </p:cNvPr>
          <p:cNvSpPr/>
          <p:nvPr/>
        </p:nvSpPr>
        <p:spPr>
          <a:xfrm>
            <a:off x="5745439" y="3429000"/>
            <a:ext cx="160766" cy="6127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D7F84D-CAF4-BA41-A95E-78A27F37E1F0}"/>
              </a:ext>
            </a:extLst>
          </p:cNvPr>
          <p:cNvSpPr txBox="1"/>
          <p:nvPr/>
        </p:nvSpPr>
        <p:spPr>
          <a:xfrm>
            <a:off x="5745439" y="5120640"/>
            <a:ext cx="6363324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Mont Light" pitchFamily="2" charset="0"/>
              </a:rPr>
              <a:t>Повышение конкурентоспособности на рынке труда</a:t>
            </a:r>
          </a:p>
        </p:txBody>
      </p:sp>
    </p:spTree>
    <p:extLst>
      <p:ext uri="{BB962C8B-B14F-4D97-AF65-F5344CB8AC3E}">
        <p14:creationId xmlns:p14="http://schemas.microsoft.com/office/powerpoint/2010/main" val="1753253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72E451D6-70E4-45B3-9D72-BBE102B8308A}"/>
              </a:ext>
            </a:extLst>
          </p:cNvPr>
          <p:cNvGrpSpPr/>
          <p:nvPr/>
        </p:nvGrpSpPr>
        <p:grpSpPr>
          <a:xfrm>
            <a:off x="7999537" y="-22009"/>
            <a:ext cx="7325349" cy="6892049"/>
            <a:chOff x="1076894" y="3044776"/>
            <a:chExt cx="1134786" cy="1067663"/>
          </a:xfrm>
          <a:solidFill>
            <a:schemeClr val="bg1">
              <a:lumMod val="85000"/>
              <a:alpha val="60000"/>
            </a:schemeClr>
          </a:solidFill>
        </p:grpSpPr>
        <p:sp>
          <p:nvSpPr>
            <p:cNvPr id="10" name="Полилиния 65">
              <a:extLst>
                <a:ext uri="{FF2B5EF4-FFF2-40B4-BE49-F238E27FC236}">
                  <a16:creationId xmlns:a16="http://schemas.microsoft.com/office/drawing/2014/main" id="{68A4F0C9-BAED-46B8-A35F-89554AEFE68D}"/>
                </a:ext>
              </a:extLst>
            </p:cNvPr>
            <p:cNvSpPr/>
            <p:nvPr/>
          </p:nvSpPr>
          <p:spPr>
            <a:xfrm>
              <a:off x="1076894" y="3588059"/>
              <a:ext cx="1134786" cy="524380"/>
            </a:xfrm>
            <a:custGeom>
              <a:avLst/>
              <a:gdLst>
                <a:gd name="connsiteX0" fmla="*/ 262190 w 1134786"/>
                <a:gd name="connsiteY0" fmla="*/ 0 h 524380"/>
                <a:gd name="connsiteX1" fmla="*/ 447586 w 1134786"/>
                <a:gd name="connsiteY1" fmla="*/ 76794 h 524380"/>
                <a:gd name="connsiteX2" fmla="*/ 502557 w 1134786"/>
                <a:gd name="connsiteY2" fmla="*/ 158326 h 524380"/>
                <a:gd name="connsiteX3" fmla="*/ 632229 w 1134786"/>
                <a:gd name="connsiteY3" fmla="*/ 158326 h 524380"/>
                <a:gd name="connsiteX4" fmla="*/ 687200 w 1134786"/>
                <a:gd name="connsiteY4" fmla="*/ 76794 h 524380"/>
                <a:gd name="connsiteX5" fmla="*/ 872596 w 1134786"/>
                <a:gd name="connsiteY5" fmla="*/ 0 h 524380"/>
                <a:gd name="connsiteX6" fmla="*/ 1134786 w 1134786"/>
                <a:gd name="connsiteY6" fmla="*/ 262190 h 524380"/>
                <a:gd name="connsiteX7" fmla="*/ 872596 w 1134786"/>
                <a:gd name="connsiteY7" fmla="*/ 524380 h 524380"/>
                <a:gd name="connsiteX8" fmla="*/ 687200 w 1134786"/>
                <a:gd name="connsiteY8" fmla="*/ 447587 h 524380"/>
                <a:gd name="connsiteX9" fmla="*/ 632228 w 1134786"/>
                <a:gd name="connsiteY9" fmla="*/ 366053 h 524380"/>
                <a:gd name="connsiteX10" fmla="*/ 502558 w 1134786"/>
                <a:gd name="connsiteY10" fmla="*/ 366053 h 524380"/>
                <a:gd name="connsiteX11" fmla="*/ 447586 w 1134786"/>
                <a:gd name="connsiteY11" fmla="*/ 447587 h 524380"/>
                <a:gd name="connsiteX12" fmla="*/ 262190 w 1134786"/>
                <a:gd name="connsiteY12" fmla="*/ 524380 h 524380"/>
                <a:gd name="connsiteX13" fmla="*/ 0 w 1134786"/>
                <a:gd name="connsiteY13" fmla="*/ 262190 h 524380"/>
                <a:gd name="connsiteX14" fmla="*/ 262190 w 1134786"/>
                <a:gd name="connsiteY14" fmla="*/ 0 h 52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34786" h="524380">
                  <a:moveTo>
                    <a:pt x="262190" y="0"/>
                  </a:moveTo>
                  <a:cubicBezTo>
                    <a:pt x="334592" y="0"/>
                    <a:pt x="400139" y="29347"/>
                    <a:pt x="447586" y="76794"/>
                  </a:cubicBezTo>
                  <a:lnTo>
                    <a:pt x="502557" y="158326"/>
                  </a:lnTo>
                  <a:lnTo>
                    <a:pt x="632229" y="158326"/>
                  </a:lnTo>
                  <a:lnTo>
                    <a:pt x="687200" y="76794"/>
                  </a:lnTo>
                  <a:cubicBezTo>
                    <a:pt x="734647" y="29347"/>
                    <a:pt x="800194" y="0"/>
                    <a:pt x="872596" y="0"/>
                  </a:cubicBezTo>
                  <a:cubicBezTo>
                    <a:pt x="1017400" y="0"/>
                    <a:pt x="1134786" y="117386"/>
                    <a:pt x="1134786" y="262190"/>
                  </a:cubicBezTo>
                  <a:cubicBezTo>
                    <a:pt x="1134786" y="406994"/>
                    <a:pt x="1017400" y="524380"/>
                    <a:pt x="872596" y="524380"/>
                  </a:cubicBezTo>
                  <a:cubicBezTo>
                    <a:pt x="800194" y="524380"/>
                    <a:pt x="734647" y="495034"/>
                    <a:pt x="687200" y="447587"/>
                  </a:cubicBezTo>
                  <a:lnTo>
                    <a:pt x="632228" y="366053"/>
                  </a:lnTo>
                  <a:lnTo>
                    <a:pt x="502558" y="366053"/>
                  </a:lnTo>
                  <a:lnTo>
                    <a:pt x="447586" y="447587"/>
                  </a:lnTo>
                  <a:cubicBezTo>
                    <a:pt x="400139" y="495034"/>
                    <a:pt x="334592" y="524380"/>
                    <a:pt x="262190" y="524380"/>
                  </a:cubicBezTo>
                  <a:cubicBezTo>
                    <a:pt x="117386" y="524380"/>
                    <a:pt x="0" y="406994"/>
                    <a:pt x="0" y="262190"/>
                  </a:cubicBezTo>
                  <a:cubicBezTo>
                    <a:pt x="0" y="117386"/>
                    <a:pt x="117386" y="0"/>
                    <a:pt x="26219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1EC0FCDC-0FA6-4CDD-9400-804700287001}"/>
                </a:ext>
              </a:extLst>
            </p:cNvPr>
            <p:cNvSpPr/>
            <p:nvPr/>
          </p:nvSpPr>
          <p:spPr>
            <a:xfrm>
              <a:off x="1092651" y="3044776"/>
              <a:ext cx="1091712" cy="2077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Заголовок 4"/>
          <p:cNvSpPr txBox="1">
            <a:spLocks/>
          </p:cNvSpPr>
          <p:nvPr/>
        </p:nvSpPr>
        <p:spPr>
          <a:xfrm>
            <a:off x="743891" y="832579"/>
            <a:ext cx="10704218" cy="4403922"/>
          </a:xfrm>
          <a:prstGeom prst="rect">
            <a:avLst/>
          </a:prstGeom>
        </p:spPr>
        <p:txBody>
          <a:bodyPr/>
          <a:lstStyle>
            <a:lvl1pPr algn="l" defTabSz="10159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800" b="1" i="0" kern="1200" baseline="0" dirty="0">
                <a:solidFill>
                  <a:srgbClr val="003162"/>
                </a:solidFill>
                <a:latin typeface="Mont Bold" panose="00000900000000000000" pitchFamily="50" charset="0"/>
                <a:ea typeface="+mn-ea"/>
                <a:cs typeface="Mont Bold" panose="00000900000000000000" pitchFamily="50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ru-RU" sz="3200" dirty="0"/>
              <a:t>Современное внутрикорпоративное обучение схоже с </a:t>
            </a:r>
            <a:r>
              <a:rPr lang="ru-RU" sz="3200" dirty="0" err="1"/>
              <a:t>Life-Long</a:t>
            </a:r>
            <a:r>
              <a:rPr lang="ru-RU" sz="3200" dirty="0"/>
              <a:t> </a:t>
            </a:r>
            <a:r>
              <a:rPr lang="ru-RU" sz="3200" dirty="0" err="1"/>
              <a:t>Learning</a:t>
            </a:r>
            <a:r>
              <a:rPr lang="ru-RU" sz="3200" dirty="0"/>
              <a:t> </a:t>
            </a:r>
            <a:r>
              <a:rPr lang="ru-RU" sz="3200" dirty="0">
                <a:latin typeface="Mont" panose="00000700000000000000" pitchFamily="50" charset="0"/>
              </a:rPr>
              <a:t>и помогает использовать потенциал каждого индивидуума для успеха всей компании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DF27186-70A0-4155-857D-AD2730B860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3080" y="4642935"/>
            <a:ext cx="8473234" cy="207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717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32">
            <a:extLst>
              <a:ext uri="{FF2B5EF4-FFF2-40B4-BE49-F238E27FC236}">
                <a16:creationId xmlns:a16="http://schemas.microsoft.com/office/drawing/2014/main" id="{365C22DE-1C06-484A-AFB2-7409AA35F00C}"/>
              </a:ext>
            </a:extLst>
          </p:cNvPr>
          <p:cNvSpPr/>
          <p:nvPr/>
        </p:nvSpPr>
        <p:spPr>
          <a:xfrm>
            <a:off x="6096000" y="-19616"/>
            <a:ext cx="8680703" cy="6780168"/>
          </a:xfrm>
          <a:custGeom>
            <a:avLst/>
            <a:gdLst>
              <a:gd name="connsiteX0" fmla="*/ 1660887 w 2451181"/>
              <a:gd name="connsiteY0" fmla="*/ 1546225 h 1914525"/>
              <a:gd name="connsiteX1" fmla="*/ 1832337 w 2451181"/>
              <a:gd name="connsiteY1" fmla="*/ 1546225 h 1914525"/>
              <a:gd name="connsiteX2" fmla="*/ 1689462 w 2451181"/>
              <a:gd name="connsiteY2" fmla="*/ 1914525 h 1914525"/>
              <a:gd name="connsiteX3" fmla="*/ 1591037 w 2451181"/>
              <a:gd name="connsiteY3" fmla="*/ 1724025 h 1914525"/>
              <a:gd name="connsiteX4" fmla="*/ 1268062 w 2451181"/>
              <a:gd name="connsiteY4" fmla="*/ 1546225 h 1914525"/>
              <a:gd name="connsiteX5" fmla="*/ 1439512 w 2451181"/>
              <a:gd name="connsiteY5" fmla="*/ 1546225 h 1914525"/>
              <a:gd name="connsiteX6" fmla="*/ 1296637 w 2451181"/>
              <a:gd name="connsiteY6" fmla="*/ 1914525 h 1914525"/>
              <a:gd name="connsiteX7" fmla="*/ 1198212 w 2451181"/>
              <a:gd name="connsiteY7" fmla="*/ 1724025 h 1914525"/>
              <a:gd name="connsiteX8" fmla="*/ 855500 w 2451181"/>
              <a:gd name="connsiteY8" fmla="*/ 1546225 h 1914525"/>
              <a:gd name="connsiteX9" fmla="*/ 1026950 w 2451181"/>
              <a:gd name="connsiteY9" fmla="*/ 1546225 h 1914525"/>
              <a:gd name="connsiteX10" fmla="*/ 884075 w 2451181"/>
              <a:gd name="connsiteY10" fmla="*/ 1914525 h 1914525"/>
              <a:gd name="connsiteX11" fmla="*/ 785650 w 2451181"/>
              <a:gd name="connsiteY11" fmla="*/ 1724025 h 1914525"/>
              <a:gd name="connsiteX12" fmla="*/ 462675 w 2451181"/>
              <a:gd name="connsiteY12" fmla="*/ 1546225 h 1914525"/>
              <a:gd name="connsiteX13" fmla="*/ 634125 w 2451181"/>
              <a:gd name="connsiteY13" fmla="*/ 1546225 h 1914525"/>
              <a:gd name="connsiteX14" fmla="*/ 491250 w 2451181"/>
              <a:gd name="connsiteY14" fmla="*/ 1914525 h 1914525"/>
              <a:gd name="connsiteX15" fmla="*/ 392825 w 2451181"/>
              <a:gd name="connsiteY15" fmla="*/ 1724025 h 1914525"/>
              <a:gd name="connsiteX16" fmla="*/ 69850 w 2451181"/>
              <a:gd name="connsiteY16" fmla="*/ 1546225 h 1914525"/>
              <a:gd name="connsiteX17" fmla="*/ 241300 w 2451181"/>
              <a:gd name="connsiteY17" fmla="*/ 1546225 h 1914525"/>
              <a:gd name="connsiteX18" fmla="*/ 98425 w 2451181"/>
              <a:gd name="connsiteY18" fmla="*/ 1914525 h 1914525"/>
              <a:gd name="connsiteX19" fmla="*/ 0 w 2451181"/>
              <a:gd name="connsiteY19" fmla="*/ 1724025 h 1914525"/>
              <a:gd name="connsiteX20" fmla="*/ 1867168 w 2451181"/>
              <a:gd name="connsiteY20" fmla="*/ 1025525 h 1914525"/>
              <a:gd name="connsiteX21" fmla="*/ 2038618 w 2451181"/>
              <a:gd name="connsiteY21" fmla="*/ 1025525 h 1914525"/>
              <a:gd name="connsiteX22" fmla="*/ 1895743 w 2451181"/>
              <a:gd name="connsiteY22" fmla="*/ 1393825 h 1914525"/>
              <a:gd name="connsiteX23" fmla="*/ 1797318 w 2451181"/>
              <a:gd name="connsiteY23" fmla="*/ 1203325 h 1914525"/>
              <a:gd name="connsiteX24" fmla="*/ 1474343 w 2451181"/>
              <a:gd name="connsiteY24" fmla="*/ 1025525 h 1914525"/>
              <a:gd name="connsiteX25" fmla="*/ 1645793 w 2451181"/>
              <a:gd name="connsiteY25" fmla="*/ 1025525 h 1914525"/>
              <a:gd name="connsiteX26" fmla="*/ 1502918 w 2451181"/>
              <a:gd name="connsiteY26" fmla="*/ 1393825 h 1914525"/>
              <a:gd name="connsiteX27" fmla="*/ 1404493 w 2451181"/>
              <a:gd name="connsiteY27" fmla="*/ 1203325 h 1914525"/>
              <a:gd name="connsiteX28" fmla="*/ 1061781 w 2451181"/>
              <a:gd name="connsiteY28" fmla="*/ 1025525 h 1914525"/>
              <a:gd name="connsiteX29" fmla="*/ 1233231 w 2451181"/>
              <a:gd name="connsiteY29" fmla="*/ 1025525 h 1914525"/>
              <a:gd name="connsiteX30" fmla="*/ 1090356 w 2451181"/>
              <a:gd name="connsiteY30" fmla="*/ 1393825 h 1914525"/>
              <a:gd name="connsiteX31" fmla="*/ 991931 w 2451181"/>
              <a:gd name="connsiteY31" fmla="*/ 1203325 h 1914525"/>
              <a:gd name="connsiteX32" fmla="*/ 668956 w 2451181"/>
              <a:gd name="connsiteY32" fmla="*/ 1025525 h 1914525"/>
              <a:gd name="connsiteX33" fmla="*/ 840406 w 2451181"/>
              <a:gd name="connsiteY33" fmla="*/ 1025525 h 1914525"/>
              <a:gd name="connsiteX34" fmla="*/ 697531 w 2451181"/>
              <a:gd name="connsiteY34" fmla="*/ 1393825 h 1914525"/>
              <a:gd name="connsiteX35" fmla="*/ 599106 w 2451181"/>
              <a:gd name="connsiteY35" fmla="*/ 1203325 h 1914525"/>
              <a:gd name="connsiteX36" fmla="*/ 276131 w 2451181"/>
              <a:gd name="connsiteY36" fmla="*/ 1025525 h 1914525"/>
              <a:gd name="connsiteX37" fmla="*/ 447581 w 2451181"/>
              <a:gd name="connsiteY37" fmla="*/ 1025525 h 1914525"/>
              <a:gd name="connsiteX38" fmla="*/ 304706 w 2451181"/>
              <a:gd name="connsiteY38" fmla="*/ 1393825 h 1914525"/>
              <a:gd name="connsiteX39" fmla="*/ 206281 w 2451181"/>
              <a:gd name="connsiteY39" fmla="*/ 1203325 h 1914525"/>
              <a:gd name="connsiteX40" fmla="*/ 2073449 w 2451181"/>
              <a:gd name="connsiteY40" fmla="*/ 513714 h 1914525"/>
              <a:gd name="connsiteX41" fmla="*/ 2244899 w 2451181"/>
              <a:gd name="connsiteY41" fmla="*/ 513714 h 1914525"/>
              <a:gd name="connsiteX42" fmla="*/ 2102024 w 2451181"/>
              <a:gd name="connsiteY42" fmla="*/ 882014 h 1914525"/>
              <a:gd name="connsiteX43" fmla="*/ 2003599 w 2451181"/>
              <a:gd name="connsiteY43" fmla="*/ 691514 h 1914525"/>
              <a:gd name="connsiteX44" fmla="*/ 1680624 w 2451181"/>
              <a:gd name="connsiteY44" fmla="*/ 513714 h 1914525"/>
              <a:gd name="connsiteX45" fmla="*/ 1852074 w 2451181"/>
              <a:gd name="connsiteY45" fmla="*/ 513714 h 1914525"/>
              <a:gd name="connsiteX46" fmla="*/ 1709199 w 2451181"/>
              <a:gd name="connsiteY46" fmla="*/ 882014 h 1914525"/>
              <a:gd name="connsiteX47" fmla="*/ 1610774 w 2451181"/>
              <a:gd name="connsiteY47" fmla="*/ 691514 h 1914525"/>
              <a:gd name="connsiteX48" fmla="*/ 1268062 w 2451181"/>
              <a:gd name="connsiteY48" fmla="*/ 513714 h 1914525"/>
              <a:gd name="connsiteX49" fmla="*/ 1439512 w 2451181"/>
              <a:gd name="connsiteY49" fmla="*/ 513714 h 1914525"/>
              <a:gd name="connsiteX50" fmla="*/ 1296637 w 2451181"/>
              <a:gd name="connsiteY50" fmla="*/ 882014 h 1914525"/>
              <a:gd name="connsiteX51" fmla="*/ 1198212 w 2451181"/>
              <a:gd name="connsiteY51" fmla="*/ 691514 h 1914525"/>
              <a:gd name="connsiteX52" fmla="*/ 875237 w 2451181"/>
              <a:gd name="connsiteY52" fmla="*/ 513714 h 1914525"/>
              <a:gd name="connsiteX53" fmla="*/ 1046687 w 2451181"/>
              <a:gd name="connsiteY53" fmla="*/ 513714 h 1914525"/>
              <a:gd name="connsiteX54" fmla="*/ 903812 w 2451181"/>
              <a:gd name="connsiteY54" fmla="*/ 882014 h 1914525"/>
              <a:gd name="connsiteX55" fmla="*/ 805387 w 2451181"/>
              <a:gd name="connsiteY55" fmla="*/ 691514 h 1914525"/>
              <a:gd name="connsiteX56" fmla="*/ 482412 w 2451181"/>
              <a:gd name="connsiteY56" fmla="*/ 513714 h 1914525"/>
              <a:gd name="connsiteX57" fmla="*/ 653862 w 2451181"/>
              <a:gd name="connsiteY57" fmla="*/ 513714 h 1914525"/>
              <a:gd name="connsiteX58" fmla="*/ 510987 w 2451181"/>
              <a:gd name="connsiteY58" fmla="*/ 882014 h 1914525"/>
              <a:gd name="connsiteX59" fmla="*/ 412562 w 2451181"/>
              <a:gd name="connsiteY59" fmla="*/ 691514 h 1914525"/>
              <a:gd name="connsiteX60" fmla="*/ 2279731 w 2451181"/>
              <a:gd name="connsiteY60" fmla="*/ 0 h 1914525"/>
              <a:gd name="connsiteX61" fmla="*/ 2451181 w 2451181"/>
              <a:gd name="connsiteY61" fmla="*/ 0 h 1914525"/>
              <a:gd name="connsiteX62" fmla="*/ 2308306 w 2451181"/>
              <a:gd name="connsiteY62" fmla="*/ 368300 h 1914525"/>
              <a:gd name="connsiteX63" fmla="*/ 2209881 w 2451181"/>
              <a:gd name="connsiteY63" fmla="*/ 177800 h 1914525"/>
              <a:gd name="connsiteX64" fmla="*/ 1886906 w 2451181"/>
              <a:gd name="connsiteY64" fmla="*/ 0 h 1914525"/>
              <a:gd name="connsiteX65" fmla="*/ 2058356 w 2451181"/>
              <a:gd name="connsiteY65" fmla="*/ 0 h 1914525"/>
              <a:gd name="connsiteX66" fmla="*/ 1915481 w 2451181"/>
              <a:gd name="connsiteY66" fmla="*/ 368300 h 1914525"/>
              <a:gd name="connsiteX67" fmla="*/ 1817056 w 2451181"/>
              <a:gd name="connsiteY67" fmla="*/ 177800 h 1914525"/>
              <a:gd name="connsiteX68" fmla="*/ 1474344 w 2451181"/>
              <a:gd name="connsiteY68" fmla="*/ 0 h 1914525"/>
              <a:gd name="connsiteX69" fmla="*/ 1645794 w 2451181"/>
              <a:gd name="connsiteY69" fmla="*/ 0 h 1914525"/>
              <a:gd name="connsiteX70" fmla="*/ 1502919 w 2451181"/>
              <a:gd name="connsiteY70" fmla="*/ 368300 h 1914525"/>
              <a:gd name="connsiteX71" fmla="*/ 1404494 w 2451181"/>
              <a:gd name="connsiteY71" fmla="*/ 177800 h 1914525"/>
              <a:gd name="connsiteX72" fmla="*/ 1081519 w 2451181"/>
              <a:gd name="connsiteY72" fmla="*/ 0 h 1914525"/>
              <a:gd name="connsiteX73" fmla="*/ 1252969 w 2451181"/>
              <a:gd name="connsiteY73" fmla="*/ 0 h 1914525"/>
              <a:gd name="connsiteX74" fmla="*/ 1110094 w 2451181"/>
              <a:gd name="connsiteY74" fmla="*/ 368300 h 1914525"/>
              <a:gd name="connsiteX75" fmla="*/ 1011669 w 2451181"/>
              <a:gd name="connsiteY75" fmla="*/ 177800 h 1914525"/>
              <a:gd name="connsiteX76" fmla="*/ 688694 w 2451181"/>
              <a:gd name="connsiteY76" fmla="*/ 0 h 1914525"/>
              <a:gd name="connsiteX77" fmla="*/ 860144 w 2451181"/>
              <a:gd name="connsiteY77" fmla="*/ 0 h 1914525"/>
              <a:gd name="connsiteX78" fmla="*/ 717269 w 2451181"/>
              <a:gd name="connsiteY78" fmla="*/ 368300 h 1914525"/>
              <a:gd name="connsiteX79" fmla="*/ 618844 w 2451181"/>
              <a:gd name="connsiteY79" fmla="*/ 177800 h 191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451181" h="1914525">
                <a:moveTo>
                  <a:pt x="1660887" y="1546225"/>
                </a:moveTo>
                <a:lnTo>
                  <a:pt x="1832337" y="1546225"/>
                </a:lnTo>
                <a:lnTo>
                  <a:pt x="1689462" y="1914525"/>
                </a:lnTo>
                <a:lnTo>
                  <a:pt x="1591037" y="1724025"/>
                </a:lnTo>
                <a:close/>
                <a:moveTo>
                  <a:pt x="1268062" y="1546225"/>
                </a:moveTo>
                <a:lnTo>
                  <a:pt x="1439512" y="1546225"/>
                </a:lnTo>
                <a:lnTo>
                  <a:pt x="1296637" y="1914525"/>
                </a:lnTo>
                <a:lnTo>
                  <a:pt x="1198212" y="1724025"/>
                </a:lnTo>
                <a:close/>
                <a:moveTo>
                  <a:pt x="855500" y="1546225"/>
                </a:moveTo>
                <a:lnTo>
                  <a:pt x="1026950" y="1546225"/>
                </a:lnTo>
                <a:lnTo>
                  <a:pt x="884075" y="1914525"/>
                </a:lnTo>
                <a:lnTo>
                  <a:pt x="785650" y="1724025"/>
                </a:lnTo>
                <a:close/>
                <a:moveTo>
                  <a:pt x="462675" y="1546225"/>
                </a:moveTo>
                <a:lnTo>
                  <a:pt x="634125" y="1546225"/>
                </a:lnTo>
                <a:lnTo>
                  <a:pt x="491250" y="1914525"/>
                </a:lnTo>
                <a:lnTo>
                  <a:pt x="392825" y="1724025"/>
                </a:lnTo>
                <a:close/>
                <a:moveTo>
                  <a:pt x="69850" y="1546225"/>
                </a:moveTo>
                <a:lnTo>
                  <a:pt x="241300" y="1546225"/>
                </a:lnTo>
                <a:lnTo>
                  <a:pt x="98425" y="1914525"/>
                </a:lnTo>
                <a:lnTo>
                  <a:pt x="0" y="1724025"/>
                </a:lnTo>
                <a:close/>
                <a:moveTo>
                  <a:pt x="1867168" y="1025525"/>
                </a:moveTo>
                <a:lnTo>
                  <a:pt x="2038618" y="1025525"/>
                </a:lnTo>
                <a:lnTo>
                  <a:pt x="1895743" y="1393825"/>
                </a:lnTo>
                <a:lnTo>
                  <a:pt x="1797318" y="1203325"/>
                </a:lnTo>
                <a:close/>
                <a:moveTo>
                  <a:pt x="1474343" y="1025525"/>
                </a:moveTo>
                <a:lnTo>
                  <a:pt x="1645793" y="1025525"/>
                </a:lnTo>
                <a:lnTo>
                  <a:pt x="1502918" y="1393825"/>
                </a:lnTo>
                <a:lnTo>
                  <a:pt x="1404493" y="1203325"/>
                </a:lnTo>
                <a:close/>
                <a:moveTo>
                  <a:pt x="1061781" y="1025525"/>
                </a:moveTo>
                <a:lnTo>
                  <a:pt x="1233231" y="1025525"/>
                </a:lnTo>
                <a:lnTo>
                  <a:pt x="1090356" y="1393825"/>
                </a:lnTo>
                <a:lnTo>
                  <a:pt x="991931" y="1203325"/>
                </a:lnTo>
                <a:close/>
                <a:moveTo>
                  <a:pt x="668956" y="1025525"/>
                </a:moveTo>
                <a:lnTo>
                  <a:pt x="840406" y="1025525"/>
                </a:lnTo>
                <a:lnTo>
                  <a:pt x="697531" y="1393825"/>
                </a:lnTo>
                <a:lnTo>
                  <a:pt x="599106" y="1203325"/>
                </a:lnTo>
                <a:close/>
                <a:moveTo>
                  <a:pt x="276131" y="1025525"/>
                </a:moveTo>
                <a:lnTo>
                  <a:pt x="447581" y="1025525"/>
                </a:lnTo>
                <a:lnTo>
                  <a:pt x="304706" y="1393825"/>
                </a:lnTo>
                <a:lnTo>
                  <a:pt x="206281" y="1203325"/>
                </a:lnTo>
                <a:close/>
                <a:moveTo>
                  <a:pt x="2073449" y="513714"/>
                </a:moveTo>
                <a:lnTo>
                  <a:pt x="2244899" y="513714"/>
                </a:lnTo>
                <a:lnTo>
                  <a:pt x="2102024" y="882014"/>
                </a:lnTo>
                <a:lnTo>
                  <a:pt x="2003599" y="691514"/>
                </a:lnTo>
                <a:close/>
                <a:moveTo>
                  <a:pt x="1680624" y="513714"/>
                </a:moveTo>
                <a:lnTo>
                  <a:pt x="1852074" y="513714"/>
                </a:lnTo>
                <a:lnTo>
                  <a:pt x="1709199" y="882014"/>
                </a:lnTo>
                <a:lnTo>
                  <a:pt x="1610774" y="691514"/>
                </a:lnTo>
                <a:close/>
                <a:moveTo>
                  <a:pt x="1268062" y="513714"/>
                </a:moveTo>
                <a:lnTo>
                  <a:pt x="1439512" y="513714"/>
                </a:lnTo>
                <a:lnTo>
                  <a:pt x="1296637" y="882014"/>
                </a:lnTo>
                <a:lnTo>
                  <a:pt x="1198212" y="691514"/>
                </a:lnTo>
                <a:close/>
                <a:moveTo>
                  <a:pt x="875237" y="513714"/>
                </a:moveTo>
                <a:lnTo>
                  <a:pt x="1046687" y="513714"/>
                </a:lnTo>
                <a:lnTo>
                  <a:pt x="903812" y="882014"/>
                </a:lnTo>
                <a:lnTo>
                  <a:pt x="805387" y="691514"/>
                </a:lnTo>
                <a:close/>
                <a:moveTo>
                  <a:pt x="482412" y="513714"/>
                </a:moveTo>
                <a:lnTo>
                  <a:pt x="653862" y="513714"/>
                </a:lnTo>
                <a:lnTo>
                  <a:pt x="510987" y="882014"/>
                </a:lnTo>
                <a:lnTo>
                  <a:pt x="412562" y="691514"/>
                </a:lnTo>
                <a:close/>
                <a:moveTo>
                  <a:pt x="2279731" y="0"/>
                </a:moveTo>
                <a:lnTo>
                  <a:pt x="2451181" y="0"/>
                </a:lnTo>
                <a:lnTo>
                  <a:pt x="2308306" y="368300"/>
                </a:lnTo>
                <a:lnTo>
                  <a:pt x="2209881" y="177800"/>
                </a:lnTo>
                <a:close/>
                <a:moveTo>
                  <a:pt x="1886906" y="0"/>
                </a:moveTo>
                <a:lnTo>
                  <a:pt x="2058356" y="0"/>
                </a:lnTo>
                <a:lnTo>
                  <a:pt x="1915481" y="368300"/>
                </a:lnTo>
                <a:lnTo>
                  <a:pt x="1817056" y="177800"/>
                </a:lnTo>
                <a:close/>
                <a:moveTo>
                  <a:pt x="1474344" y="0"/>
                </a:moveTo>
                <a:lnTo>
                  <a:pt x="1645794" y="0"/>
                </a:lnTo>
                <a:lnTo>
                  <a:pt x="1502919" y="368300"/>
                </a:lnTo>
                <a:lnTo>
                  <a:pt x="1404494" y="177800"/>
                </a:lnTo>
                <a:close/>
                <a:moveTo>
                  <a:pt x="1081519" y="0"/>
                </a:moveTo>
                <a:lnTo>
                  <a:pt x="1252969" y="0"/>
                </a:lnTo>
                <a:lnTo>
                  <a:pt x="1110094" y="368300"/>
                </a:lnTo>
                <a:lnTo>
                  <a:pt x="1011669" y="177800"/>
                </a:lnTo>
                <a:close/>
                <a:moveTo>
                  <a:pt x="688694" y="0"/>
                </a:moveTo>
                <a:lnTo>
                  <a:pt x="860144" y="0"/>
                </a:lnTo>
                <a:lnTo>
                  <a:pt x="717269" y="368300"/>
                </a:lnTo>
                <a:lnTo>
                  <a:pt x="618844" y="177800"/>
                </a:lnTo>
                <a:close/>
              </a:path>
            </a:pathLst>
          </a:cu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BA26E5E6-3A1F-434C-B354-1700FFF1ABF6}"/>
              </a:ext>
            </a:extLst>
          </p:cNvPr>
          <p:cNvSpPr txBox="1">
            <a:spLocks/>
          </p:cNvSpPr>
          <p:nvPr/>
        </p:nvSpPr>
        <p:spPr>
          <a:xfrm>
            <a:off x="410939" y="476672"/>
            <a:ext cx="11203649" cy="5829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3200" b="1" dirty="0">
              <a:solidFill>
                <a:srgbClr val="003162"/>
              </a:solidFill>
              <a:latin typeface="Montserrat" panose="00000500000000000000" pitchFamily="2" charset="-52"/>
              <a:ea typeface="Open Sans"/>
              <a:cs typeface="Open San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7566" y="302194"/>
            <a:ext cx="12192000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Mont Bold" panose="000009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СОВРЕМЕННЫЙ ЭТАП ЭВОЛЮЦИИ КОРПОРАТИВНОГО ОБУЧЕНИЯ</a:t>
            </a:r>
            <a:endParaRPr lang="ru-RU" sz="2800" dirty="0">
              <a:effectLst/>
              <a:latin typeface="Mont Bold" panose="000009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F8A1460-1C65-4810-ACC7-5A52E6084A45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4750" y="1434624"/>
            <a:ext cx="10683818" cy="416768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F89CF7-D386-3144-B3C4-BDEFDE9AD032}"/>
              </a:ext>
            </a:extLst>
          </p:cNvPr>
          <p:cNvSpPr txBox="1"/>
          <p:nvPr/>
        </p:nvSpPr>
        <p:spPr>
          <a:xfrm>
            <a:off x="9848209" y="5996765"/>
            <a:ext cx="2001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Источник: </a:t>
            </a:r>
            <a:r>
              <a:rPr lang="en" dirty="0"/>
              <a:t>Deloitte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80EDA5-05C7-A449-B439-650E942EA096}"/>
              </a:ext>
            </a:extLst>
          </p:cNvPr>
          <p:cNvSpPr txBox="1"/>
          <p:nvPr/>
        </p:nvSpPr>
        <p:spPr>
          <a:xfrm>
            <a:off x="3563034" y="5561657"/>
            <a:ext cx="135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Mont Light" pitchFamily="2" charset="0"/>
              </a:rPr>
              <a:t>2000-2010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A60D44-701B-884E-8DF3-EC3B988871C7}"/>
              </a:ext>
            </a:extLst>
          </p:cNvPr>
          <p:cNvSpPr txBox="1"/>
          <p:nvPr/>
        </p:nvSpPr>
        <p:spPr>
          <a:xfrm>
            <a:off x="10082939" y="5561657"/>
            <a:ext cx="126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Mont Light" pitchFamily="2" charset="0"/>
              </a:rPr>
              <a:t>2020 - . . 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685F56-C19F-8C44-BE28-8C17A9D8D2A6}"/>
              </a:ext>
            </a:extLst>
          </p:cNvPr>
          <p:cNvSpPr txBox="1"/>
          <p:nvPr/>
        </p:nvSpPr>
        <p:spPr>
          <a:xfrm>
            <a:off x="7403380" y="5602310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Mont Light" pitchFamily="2" charset="0"/>
              </a:rPr>
              <a:t>2010-2020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3595D5-0181-184C-AE94-81AED2E64E14}"/>
              </a:ext>
            </a:extLst>
          </p:cNvPr>
          <p:cNvSpPr txBox="1"/>
          <p:nvPr/>
        </p:nvSpPr>
        <p:spPr>
          <a:xfrm>
            <a:off x="2194538" y="6332836"/>
            <a:ext cx="5434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400" dirty="0"/>
              <a:t>LMS - Learning management system </a:t>
            </a:r>
            <a:r>
              <a:rPr lang="en-US" sz="1400" dirty="0"/>
              <a:t>– </a:t>
            </a:r>
            <a:r>
              <a:rPr lang="ru-RU" sz="1400" dirty="0"/>
              <a:t>система управления обучением</a:t>
            </a:r>
          </a:p>
        </p:txBody>
      </p:sp>
    </p:spTree>
    <p:extLst>
      <p:ext uri="{BB962C8B-B14F-4D97-AF65-F5344CB8AC3E}">
        <p14:creationId xmlns:p14="http://schemas.microsoft.com/office/powerpoint/2010/main" val="2410261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2B8E45BA-DFE3-4B7A-8DB5-4D30D36C9577}"/>
              </a:ext>
            </a:extLst>
          </p:cNvPr>
          <p:cNvGrpSpPr/>
          <p:nvPr/>
        </p:nvGrpSpPr>
        <p:grpSpPr>
          <a:xfrm>
            <a:off x="7236086" y="600891"/>
            <a:ext cx="6832055" cy="6934201"/>
            <a:chOff x="130629" y="2879058"/>
            <a:chExt cx="771251" cy="782782"/>
          </a:xfrm>
          <a:solidFill>
            <a:schemeClr val="bg1">
              <a:lumMod val="85000"/>
              <a:alpha val="60000"/>
            </a:schemeClr>
          </a:solidFill>
        </p:grpSpPr>
        <p:sp>
          <p:nvSpPr>
            <p:cNvPr id="60" name="Полилиния 80">
              <a:extLst>
                <a:ext uri="{FF2B5EF4-FFF2-40B4-BE49-F238E27FC236}">
                  <a16:creationId xmlns:a16="http://schemas.microsoft.com/office/drawing/2014/main" id="{CB642E8A-738A-4267-8E56-2BA58B8C141E}"/>
                </a:ext>
              </a:extLst>
            </p:cNvPr>
            <p:cNvSpPr/>
            <p:nvPr/>
          </p:nvSpPr>
          <p:spPr>
            <a:xfrm>
              <a:off x="446525" y="2879058"/>
              <a:ext cx="455355" cy="776610"/>
            </a:xfrm>
            <a:custGeom>
              <a:avLst/>
              <a:gdLst>
                <a:gd name="connsiteX0" fmla="*/ 0 w 648375"/>
                <a:gd name="connsiteY0" fmla="*/ 0 h 1105806"/>
                <a:gd name="connsiteX1" fmla="*/ 71719 w 648375"/>
                <a:gd name="connsiteY1" fmla="*/ 0 h 1105806"/>
                <a:gd name="connsiteX2" fmla="*/ 247594 w 648375"/>
                <a:gd name="connsiteY2" fmla="*/ 0 h 1105806"/>
                <a:gd name="connsiteX3" fmla="*/ 261947 w 648375"/>
                <a:gd name="connsiteY3" fmla="*/ 27757 h 1105806"/>
                <a:gd name="connsiteX4" fmla="*/ 515628 w 648375"/>
                <a:gd name="connsiteY4" fmla="*/ 518339 h 1105806"/>
                <a:gd name="connsiteX5" fmla="*/ 648375 w 648375"/>
                <a:gd name="connsiteY5" fmla="*/ 775052 h 1105806"/>
                <a:gd name="connsiteX6" fmla="*/ 647302 w 648375"/>
                <a:gd name="connsiteY6" fmla="*/ 777793 h 1105806"/>
                <a:gd name="connsiteX7" fmla="*/ 518840 w 648375"/>
                <a:gd name="connsiteY7" fmla="*/ 1105806 h 1105806"/>
                <a:gd name="connsiteX8" fmla="*/ 285556 w 648375"/>
                <a:gd name="connsiteY8" fmla="*/ 1105806 h 1105806"/>
                <a:gd name="connsiteX9" fmla="*/ 410238 w 648375"/>
                <a:gd name="connsiteY9" fmla="*/ 787442 h 1105806"/>
                <a:gd name="connsiteX10" fmla="*/ 115375 w 648375"/>
                <a:gd name="connsiteY10" fmla="*/ 217220 h 1105806"/>
                <a:gd name="connsiteX11" fmla="*/ 112325 w 648375"/>
                <a:gd name="connsiteY11" fmla="*/ 217220 h 1105806"/>
                <a:gd name="connsiteX12" fmla="*/ 14353 w 648375"/>
                <a:gd name="connsiteY12" fmla="*/ 27757 h 1105806"/>
                <a:gd name="connsiteX13" fmla="*/ 0 w 648375"/>
                <a:gd name="connsiteY13" fmla="*/ 0 h 1105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48375" h="1105806">
                  <a:moveTo>
                    <a:pt x="0" y="0"/>
                  </a:moveTo>
                  <a:lnTo>
                    <a:pt x="71719" y="0"/>
                  </a:lnTo>
                  <a:lnTo>
                    <a:pt x="247594" y="0"/>
                  </a:lnTo>
                  <a:lnTo>
                    <a:pt x="261947" y="27757"/>
                  </a:lnTo>
                  <a:lnTo>
                    <a:pt x="515628" y="518339"/>
                  </a:lnTo>
                  <a:lnTo>
                    <a:pt x="648375" y="775052"/>
                  </a:lnTo>
                  <a:lnTo>
                    <a:pt x="647302" y="777793"/>
                  </a:lnTo>
                  <a:lnTo>
                    <a:pt x="518840" y="1105806"/>
                  </a:lnTo>
                  <a:lnTo>
                    <a:pt x="285556" y="1105806"/>
                  </a:lnTo>
                  <a:lnTo>
                    <a:pt x="410238" y="787442"/>
                  </a:lnTo>
                  <a:lnTo>
                    <a:pt x="115375" y="217220"/>
                  </a:lnTo>
                  <a:lnTo>
                    <a:pt x="112325" y="217220"/>
                  </a:lnTo>
                  <a:lnTo>
                    <a:pt x="14353" y="277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61" name="Полилиния 85">
              <a:extLst>
                <a:ext uri="{FF2B5EF4-FFF2-40B4-BE49-F238E27FC236}">
                  <a16:creationId xmlns:a16="http://schemas.microsoft.com/office/drawing/2014/main" id="{C45B9AFE-AC56-4C23-9B84-22256B747048}"/>
                </a:ext>
              </a:extLst>
            </p:cNvPr>
            <p:cNvSpPr/>
            <p:nvPr/>
          </p:nvSpPr>
          <p:spPr>
            <a:xfrm>
              <a:off x="804097" y="3640814"/>
              <a:ext cx="13758" cy="14854"/>
            </a:xfrm>
            <a:custGeom>
              <a:avLst/>
              <a:gdLst>
                <a:gd name="connsiteX0" fmla="*/ 8284 w 19590"/>
                <a:gd name="connsiteY0" fmla="*/ 0 h 21151"/>
                <a:gd name="connsiteX1" fmla="*/ 19590 w 19590"/>
                <a:gd name="connsiteY1" fmla="*/ 21151 h 21151"/>
                <a:gd name="connsiteX2" fmla="*/ 0 w 19590"/>
                <a:gd name="connsiteY2" fmla="*/ 21151 h 21151"/>
                <a:gd name="connsiteX3" fmla="*/ 8284 w 19590"/>
                <a:gd name="connsiteY3" fmla="*/ 0 h 21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90" h="21151">
                  <a:moveTo>
                    <a:pt x="8284" y="0"/>
                  </a:moveTo>
                  <a:lnTo>
                    <a:pt x="19590" y="21151"/>
                  </a:lnTo>
                  <a:lnTo>
                    <a:pt x="0" y="21151"/>
                  </a:lnTo>
                  <a:lnTo>
                    <a:pt x="828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62" name="Полилиния 84">
              <a:extLst>
                <a:ext uri="{FF2B5EF4-FFF2-40B4-BE49-F238E27FC236}">
                  <a16:creationId xmlns:a16="http://schemas.microsoft.com/office/drawing/2014/main" id="{7070EF57-0688-49FE-923D-FA82CDCF18FA}"/>
                </a:ext>
              </a:extLst>
            </p:cNvPr>
            <p:cNvSpPr/>
            <p:nvPr/>
          </p:nvSpPr>
          <p:spPr>
            <a:xfrm>
              <a:off x="817856" y="3655668"/>
              <a:ext cx="5764" cy="6172"/>
            </a:xfrm>
            <a:custGeom>
              <a:avLst/>
              <a:gdLst>
                <a:gd name="connsiteX0" fmla="*/ 0 w 8208"/>
                <a:gd name="connsiteY0" fmla="*/ 0 h 8788"/>
                <a:gd name="connsiteX1" fmla="*/ 8208 w 8208"/>
                <a:gd name="connsiteY1" fmla="*/ 0 h 8788"/>
                <a:gd name="connsiteX2" fmla="*/ 4698 w 8208"/>
                <a:gd name="connsiteY2" fmla="*/ 8788 h 8788"/>
                <a:gd name="connsiteX3" fmla="*/ 0 w 8208"/>
                <a:gd name="connsiteY3" fmla="*/ 0 h 8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08" h="8788">
                  <a:moveTo>
                    <a:pt x="0" y="0"/>
                  </a:moveTo>
                  <a:lnTo>
                    <a:pt x="8208" y="0"/>
                  </a:lnTo>
                  <a:lnTo>
                    <a:pt x="4698" y="878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63" name="Полилиния 91">
              <a:extLst>
                <a:ext uri="{FF2B5EF4-FFF2-40B4-BE49-F238E27FC236}">
                  <a16:creationId xmlns:a16="http://schemas.microsoft.com/office/drawing/2014/main" id="{478228F9-81CF-42C6-AE10-28B0DAA5C425}"/>
                </a:ext>
              </a:extLst>
            </p:cNvPr>
            <p:cNvSpPr/>
            <p:nvPr/>
          </p:nvSpPr>
          <p:spPr>
            <a:xfrm>
              <a:off x="130629" y="2879058"/>
              <a:ext cx="455355" cy="776610"/>
            </a:xfrm>
            <a:custGeom>
              <a:avLst/>
              <a:gdLst>
                <a:gd name="connsiteX0" fmla="*/ 0 w 648375"/>
                <a:gd name="connsiteY0" fmla="*/ 0 h 1105806"/>
                <a:gd name="connsiteX1" fmla="*/ 71719 w 648375"/>
                <a:gd name="connsiteY1" fmla="*/ 0 h 1105806"/>
                <a:gd name="connsiteX2" fmla="*/ 247594 w 648375"/>
                <a:gd name="connsiteY2" fmla="*/ 0 h 1105806"/>
                <a:gd name="connsiteX3" fmla="*/ 261947 w 648375"/>
                <a:gd name="connsiteY3" fmla="*/ 27757 h 1105806"/>
                <a:gd name="connsiteX4" fmla="*/ 515628 w 648375"/>
                <a:gd name="connsiteY4" fmla="*/ 518339 h 1105806"/>
                <a:gd name="connsiteX5" fmla="*/ 648375 w 648375"/>
                <a:gd name="connsiteY5" fmla="*/ 775052 h 1105806"/>
                <a:gd name="connsiteX6" fmla="*/ 647302 w 648375"/>
                <a:gd name="connsiteY6" fmla="*/ 777793 h 1105806"/>
                <a:gd name="connsiteX7" fmla="*/ 518840 w 648375"/>
                <a:gd name="connsiteY7" fmla="*/ 1105806 h 1105806"/>
                <a:gd name="connsiteX8" fmla="*/ 285556 w 648375"/>
                <a:gd name="connsiteY8" fmla="*/ 1105806 h 1105806"/>
                <a:gd name="connsiteX9" fmla="*/ 410238 w 648375"/>
                <a:gd name="connsiteY9" fmla="*/ 787442 h 1105806"/>
                <a:gd name="connsiteX10" fmla="*/ 115375 w 648375"/>
                <a:gd name="connsiteY10" fmla="*/ 217220 h 1105806"/>
                <a:gd name="connsiteX11" fmla="*/ 112325 w 648375"/>
                <a:gd name="connsiteY11" fmla="*/ 217220 h 1105806"/>
                <a:gd name="connsiteX12" fmla="*/ 14353 w 648375"/>
                <a:gd name="connsiteY12" fmla="*/ 27757 h 1105806"/>
                <a:gd name="connsiteX13" fmla="*/ 0 w 648375"/>
                <a:gd name="connsiteY13" fmla="*/ 0 h 1105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48375" h="1105806">
                  <a:moveTo>
                    <a:pt x="0" y="0"/>
                  </a:moveTo>
                  <a:lnTo>
                    <a:pt x="71719" y="0"/>
                  </a:lnTo>
                  <a:lnTo>
                    <a:pt x="247594" y="0"/>
                  </a:lnTo>
                  <a:lnTo>
                    <a:pt x="261947" y="27757"/>
                  </a:lnTo>
                  <a:lnTo>
                    <a:pt x="515628" y="518339"/>
                  </a:lnTo>
                  <a:lnTo>
                    <a:pt x="648375" y="775052"/>
                  </a:lnTo>
                  <a:lnTo>
                    <a:pt x="647302" y="777793"/>
                  </a:lnTo>
                  <a:lnTo>
                    <a:pt x="518840" y="1105806"/>
                  </a:lnTo>
                  <a:lnTo>
                    <a:pt x="285556" y="1105806"/>
                  </a:lnTo>
                  <a:lnTo>
                    <a:pt x="410238" y="787442"/>
                  </a:lnTo>
                  <a:lnTo>
                    <a:pt x="115375" y="217220"/>
                  </a:lnTo>
                  <a:lnTo>
                    <a:pt x="112325" y="217220"/>
                  </a:lnTo>
                  <a:lnTo>
                    <a:pt x="14353" y="277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sp>
        <p:nvSpPr>
          <p:cNvPr id="9" name="Заголовок 4"/>
          <p:cNvSpPr txBox="1">
            <a:spLocks/>
          </p:cNvSpPr>
          <p:nvPr/>
        </p:nvSpPr>
        <p:spPr>
          <a:xfrm>
            <a:off x="539328" y="642922"/>
            <a:ext cx="10730478" cy="417896"/>
          </a:xfrm>
          <a:prstGeom prst="rect">
            <a:avLst/>
          </a:prstGeom>
        </p:spPr>
        <p:txBody>
          <a:bodyPr/>
          <a:lstStyle>
            <a:lvl1pPr algn="l" defTabSz="10159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800" b="1" i="0" kern="1200" baseline="0" dirty="0">
                <a:solidFill>
                  <a:srgbClr val="003162"/>
                </a:solidFill>
                <a:latin typeface="Mont Bold" panose="00000900000000000000" pitchFamily="50" charset="0"/>
                <a:ea typeface="+mn-ea"/>
                <a:cs typeface="Mont Bold" panose="00000900000000000000" pitchFamily="50" charset="0"/>
              </a:defRPr>
            </a:lvl1pPr>
          </a:lstStyle>
          <a:p>
            <a:r>
              <a:rPr lang="ru-RU" sz="2700" dirty="0"/>
              <a:t>СРЕДА КОРПОРАТИВНОГО ОБУЧЕНИЯ: КОНЦЕПЦИЯ 70-20-10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3EA154BB-2292-A345-B001-D6F2049F6BA6}"/>
              </a:ext>
            </a:extLst>
          </p:cNvPr>
          <p:cNvGrpSpPr/>
          <p:nvPr/>
        </p:nvGrpSpPr>
        <p:grpSpPr>
          <a:xfrm>
            <a:off x="661313" y="2118692"/>
            <a:ext cx="11143331" cy="3390991"/>
            <a:chOff x="595998" y="1834152"/>
            <a:chExt cx="11143331" cy="3390991"/>
          </a:xfrm>
        </p:grpSpPr>
        <p:pic>
          <p:nvPicPr>
            <p:cNvPr id="1026" name="Picture 2" descr="70–20–10 Model of Performance And Training Revisited | by Tesseract  Learning | Medium">
              <a:extLst>
                <a:ext uri="{FF2B5EF4-FFF2-40B4-BE49-F238E27FC236}">
                  <a16:creationId xmlns:a16="http://schemas.microsoft.com/office/drawing/2014/main" id="{9ED457CB-66DA-8E4E-B254-CC1D28C4C2B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95998" y="1834152"/>
              <a:ext cx="11143331" cy="33909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2913E26-E2B8-D34B-B35B-67DBAFAFDC82}"/>
                </a:ext>
              </a:extLst>
            </p:cNvPr>
            <p:cNvSpPr txBox="1"/>
            <p:nvPr/>
          </p:nvSpPr>
          <p:spPr>
            <a:xfrm>
              <a:off x="2013151" y="3949213"/>
              <a:ext cx="2075523" cy="954107"/>
            </a:xfrm>
            <a:prstGeom prst="rect">
              <a:avLst/>
            </a:prstGeom>
            <a:solidFill>
              <a:srgbClr val="123E63"/>
            </a:solidFill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chemeClr val="bg1"/>
                  </a:solidFill>
                  <a:latin typeface="Mont Light" pitchFamily="2" charset="0"/>
                </a:rPr>
                <a:t>Обучение на рабочем месте в процессе выполнения задач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8DCEE97-4DF3-FD43-A75B-E40FC999E977}"/>
                </a:ext>
              </a:extLst>
            </p:cNvPr>
            <p:cNvSpPr txBox="1"/>
            <p:nvPr/>
          </p:nvSpPr>
          <p:spPr>
            <a:xfrm>
              <a:off x="5630086" y="3962152"/>
              <a:ext cx="2075523" cy="954107"/>
            </a:xfrm>
            <a:prstGeom prst="rect">
              <a:avLst/>
            </a:prstGeom>
            <a:solidFill>
              <a:srgbClr val="123E63"/>
            </a:solidFill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chemeClr val="bg1"/>
                  </a:solidFill>
                  <a:latin typeface="Mont Light" pitchFamily="2" charset="0"/>
                </a:rPr>
                <a:t>Обучение в процессе взаимодействия с коллегами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620215F-D0ED-2943-8E9F-B8102FC9CAFF}"/>
                </a:ext>
              </a:extLst>
            </p:cNvPr>
            <p:cNvSpPr txBox="1"/>
            <p:nvPr/>
          </p:nvSpPr>
          <p:spPr>
            <a:xfrm>
              <a:off x="9247021" y="3953445"/>
              <a:ext cx="2075523" cy="954107"/>
            </a:xfrm>
            <a:prstGeom prst="rect">
              <a:avLst/>
            </a:prstGeom>
            <a:solidFill>
              <a:srgbClr val="123E63"/>
            </a:solidFill>
          </p:spPr>
          <p:txBody>
            <a:bodyPr wrap="square" rtlCol="0">
              <a:spAutoFit/>
            </a:bodyPr>
            <a:lstStyle/>
            <a:p>
              <a:r>
                <a:rPr lang="ru-RU" sz="1400" b="1">
                  <a:solidFill>
                    <a:schemeClr val="bg1"/>
                  </a:solidFill>
                  <a:latin typeface="Mont Light" pitchFamily="2" charset="0"/>
                </a:rPr>
                <a:t>Формальное обучение </a:t>
              </a:r>
              <a:r>
                <a:rPr lang="ru-RU" sz="1400" b="1" dirty="0">
                  <a:solidFill>
                    <a:schemeClr val="bg1"/>
                  </a:solidFill>
                  <a:latin typeface="Mont Light" pitchFamily="2" charset="0"/>
                </a:rPr>
                <a:t>на образовательных программах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8537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Полилиния 42">
            <a:extLst>
              <a:ext uri="{FF2B5EF4-FFF2-40B4-BE49-F238E27FC236}">
                <a16:creationId xmlns:a16="http://schemas.microsoft.com/office/drawing/2014/main" id="{0FC7C6A9-D011-40BF-B613-DF7426438FAC}"/>
              </a:ext>
            </a:extLst>
          </p:cNvPr>
          <p:cNvSpPr/>
          <p:nvPr/>
        </p:nvSpPr>
        <p:spPr>
          <a:xfrm>
            <a:off x="7006003" y="363520"/>
            <a:ext cx="6520139" cy="7075099"/>
          </a:xfrm>
          <a:custGeom>
            <a:avLst/>
            <a:gdLst>
              <a:gd name="connsiteX0" fmla="*/ 310324 w 1841102"/>
              <a:gd name="connsiteY0" fmla="*/ 0 h 1997807"/>
              <a:gd name="connsiteX1" fmla="*/ 904604 w 1841102"/>
              <a:gd name="connsiteY1" fmla="*/ 832515 h 1997807"/>
              <a:gd name="connsiteX2" fmla="*/ 1841102 w 1841102"/>
              <a:gd name="connsiteY2" fmla="*/ 832515 h 1997807"/>
              <a:gd name="connsiteX3" fmla="*/ 1841102 w 1841102"/>
              <a:gd name="connsiteY3" fmla="*/ 1213793 h 1997807"/>
              <a:gd name="connsiteX4" fmla="*/ 881772 w 1841102"/>
              <a:gd name="connsiteY4" fmla="*/ 1213793 h 1997807"/>
              <a:gd name="connsiteX5" fmla="*/ 322114 w 1841102"/>
              <a:gd name="connsiteY5" fmla="*/ 1997807 h 1997807"/>
              <a:gd name="connsiteX6" fmla="*/ 11790 w 1841102"/>
              <a:gd name="connsiteY6" fmla="*/ 1776286 h 1997807"/>
              <a:gd name="connsiteX7" fmla="*/ 560818 w 1841102"/>
              <a:gd name="connsiteY7" fmla="*/ 1007163 h 1997807"/>
              <a:gd name="connsiteX8" fmla="*/ 0 w 1841102"/>
              <a:gd name="connsiteY8" fmla="*/ 221521 h 1997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1102" h="1997807">
                <a:moveTo>
                  <a:pt x="310324" y="0"/>
                </a:moveTo>
                <a:lnTo>
                  <a:pt x="904604" y="832515"/>
                </a:lnTo>
                <a:lnTo>
                  <a:pt x="1841102" y="832515"/>
                </a:lnTo>
                <a:lnTo>
                  <a:pt x="1841102" y="1213793"/>
                </a:lnTo>
                <a:lnTo>
                  <a:pt x="881772" y="1213793"/>
                </a:lnTo>
                <a:lnTo>
                  <a:pt x="322114" y="1997807"/>
                </a:lnTo>
                <a:lnTo>
                  <a:pt x="11790" y="1776286"/>
                </a:lnTo>
                <a:lnTo>
                  <a:pt x="560818" y="1007163"/>
                </a:lnTo>
                <a:lnTo>
                  <a:pt x="0" y="221521"/>
                </a:lnTo>
                <a:close/>
              </a:path>
            </a:pathLst>
          </a:cu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BA26E5E6-3A1F-434C-B354-1700FFF1ABF6}"/>
              </a:ext>
            </a:extLst>
          </p:cNvPr>
          <p:cNvSpPr txBox="1">
            <a:spLocks/>
          </p:cNvSpPr>
          <p:nvPr/>
        </p:nvSpPr>
        <p:spPr>
          <a:xfrm>
            <a:off x="0" y="312686"/>
            <a:ext cx="12192000" cy="5829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rgbClr val="003162"/>
                </a:solidFill>
                <a:latin typeface="Mont Bold" pitchFamily="2" charset="0"/>
                <a:ea typeface="Open Sans"/>
                <a:cs typeface="Open Sans"/>
              </a:rPr>
              <a:t>УСЛОВИЯ РЕАЛИЗАЦИИ НЕПРЕРЫВНОГО ОБУЧЕНИЯ В КОМПАНИИ</a:t>
            </a:r>
          </a:p>
        </p:txBody>
      </p:sp>
      <p:sp>
        <p:nvSpPr>
          <p:cNvPr id="60" name="object 19">
            <a:extLst>
              <a:ext uri="{FF2B5EF4-FFF2-40B4-BE49-F238E27FC236}">
                <a16:creationId xmlns:a16="http://schemas.microsoft.com/office/drawing/2014/main" id="{0CD24940-B818-8541-9861-C811D19B2E33}"/>
              </a:ext>
            </a:extLst>
          </p:cNvPr>
          <p:cNvSpPr txBox="1"/>
          <p:nvPr/>
        </p:nvSpPr>
        <p:spPr>
          <a:xfrm>
            <a:off x="1598371" y="1402310"/>
            <a:ext cx="359713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b="1" spc="-50" dirty="0">
                <a:solidFill>
                  <a:srgbClr val="002060"/>
                </a:solidFill>
                <a:latin typeface="Mont Bold" pitchFamily="2" charset="0"/>
                <a:cs typeface="DejaVu Sans Condensed"/>
              </a:rPr>
              <a:t>СО СТОРОНЫ КОМПАНИИ</a:t>
            </a:r>
            <a:endParaRPr dirty="0">
              <a:solidFill>
                <a:srgbClr val="002060"/>
              </a:solidFill>
              <a:latin typeface="Mont Bold" pitchFamily="2" charset="0"/>
              <a:cs typeface="DejaVu Sans Condensed"/>
            </a:endParaRPr>
          </a:p>
        </p:txBody>
      </p:sp>
      <p:sp>
        <p:nvSpPr>
          <p:cNvPr id="142" name="object 46">
            <a:extLst>
              <a:ext uri="{FF2B5EF4-FFF2-40B4-BE49-F238E27FC236}">
                <a16:creationId xmlns:a16="http://schemas.microsoft.com/office/drawing/2014/main" id="{8413DAFD-F331-DE45-8474-8181DFD6A05F}"/>
              </a:ext>
            </a:extLst>
          </p:cNvPr>
          <p:cNvSpPr txBox="1"/>
          <p:nvPr/>
        </p:nvSpPr>
        <p:spPr>
          <a:xfrm>
            <a:off x="892221" y="3938061"/>
            <a:ext cx="3098232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79705">
              <a:spcBef>
                <a:spcPts val="100"/>
              </a:spcBef>
            </a:pPr>
            <a:r>
              <a:rPr lang="ru-RU" sz="1600" dirty="0">
                <a:solidFill>
                  <a:srgbClr val="002060"/>
                </a:solidFill>
                <a:latin typeface="Mont" panose="00000700000000000000" pitchFamily="50" charset="0"/>
              </a:rPr>
              <a:t>Современные образовательные ресурсы и форматы</a:t>
            </a:r>
          </a:p>
        </p:txBody>
      </p:sp>
      <p:sp>
        <p:nvSpPr>
          <p:cNvPr id="77" name="object 19">
            <a:extLst>
              <a:ext uri="{FF2B5EF4-FFF2-40B4-BE49-F238E27FC236}">
                <a16:creationId xmlns:a16="http://schemas.microsoft.com/office/drawing/2014/main" id="{0CD24940-B818-8541-9861-C811D19B2E33}"/>
              </a:ext>
            </a:extLst>
          </p:cNvPr>
          <p:cNvSpPr txBox="1"/>
          <p:nvPr/>
        </p:nvSpPr>
        <p:spPr>
          <a:xfrm>
            <a:off x="8208738" y="1434195"/>
            <a:ext cx="305497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b="1" spc="-50" dirty="0">
                <a:solidFill>
                  <a:srgbClr val="002060"/>
                </a:solidFill>
                <a:latin typeface="Mont Bold" pitchFamily="2" charset="0"/>
                <a:cs typeface="DejaVu Sans Condensed"/>
              </a:rPr>
              <a:t>СО СТОРОНЫ РАБОТНИКА</a:t>
            </a:r>
            <a:endParaRPr lang="en-US" dirty="0">
              <a:solidFill>
                <a:srgbClr val="002060"/>
              </a:solidFill>
              <a:latin typeface="Mont Bold" pitchFamily="2" charset="0"/>
              <a:cs typeface="DejaVu Sans Condensed"/>
            </a:endParaRPr>
          </a:p>
        </p:txBody>
      </p:sp>
      <p:sp>
        <p:nvSpPr>
          <p:cNvPr id="78" name="object 46">
            <a:extLst>
              <a:ext uri="{FF2B5EF4-FFF2-40B4-BE49-F238E27FC236}">
                <a16:creationId xmlns:a16="http://schemas.microsoft.com/office/drawing/2014/main" id="{8413DAFD-F331-DE45-8474-8181DFD6A05F}"/>
              </a:ext>
            </a:extLst>
          </p:cNvPr>
          <p:cNvSpPr txBox="1"/>
          <p:nvPr/>
        </p:nvSpPr>
        <p:spPr>
          <a:xfrm>
            <a:off x="8428579" y="1982105"/>
            <a:ext cx="2373483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600" dirty="0">
                <a:solidFill>
                  <a:srgbClr val="002060"/>
                </a:solidFill>
                <a:latin typeface="Mont" panose="00000700000000000000" pitchFamily="50" charset="0"/>
              </a:rPr>
              <a:t>Личная заинтересованность в непрерывном обучении</a:t>
            </a:r>
          </a:p>
        </p:txBody>
      </p:sp>
      <p:sp>
        <p:nvSpPr>
          <p:cNvPr id="117" name="object 47">
            <a:extLst>
              <a:ext uri="{FF2B5EF4-FFF2-40B4-BE49-F238E27FC236}">
                <a16:creationId xmlns:a16="http://schemas.microsoft.com/office/drawing/2014/main" id="{83FB9E2C-2219-F54D-B465-472613EDBED5}"/>
              </a:ext>
            </a:extLst>
          </p:cNvPr>
          <p:cNvSpPr txBox="1"/>
          <p:nvPr/>
        </p:nvSpPr>
        <p:spPr>
          <a:xfrm>
            <a:off x="8427979" y="4631309"/>
            <a:ext cx="2892357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600" dirty="0">
                <a:solidFill>
                  <a:srgbClr val="002060"/>
                </a:solidFill>
                <a:latin typeface="Mont" panose="00000700000000000000" pitchFamily="50" charset="0"/>
              </a:rPr>
              <a:t>Понимание и принятие своих зон развития</a:t>
            </a:r>
          </a:p>
        </p:txBody>
      </p:sp>
      <p:sp>
        <p:nvSpPr>
          <p:cNvPr id="123" name="object 47">
            <a:extLst>
              <a:ext uri="{FF2B5EF4-FFF2-40B4-BE49-F238E27FC236}">
                <a16:creationId xmlns:a16="http://schemas.microsoft.com/office/drawing/2014/main" id="{83FB9E2C-2219-F54D-B465-472613EDBED5}"/>
              </a:ext>
            </a:extLst>
          </p:cNvPr>
          <p:cNvSpPr txBox="1"/>
          <p:nvPr/>
        </p:nvSpPr>
        <p:spPr>
          <a:xfrm>
            <a:off x="8437379" y="3375513"/>
            <a:ext cx="271796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600" dirty="0">
                <a:solidFill>
                  <a:srgbClr val="002060"/>
                </a:solidFill>
                <a:latin typeface="Mont" panose="00000700000000000000" pitchFamily="50" charset="0"/>
              </a:rPr>
              <a:t>Персональная ответственность за свое развитие</a:t>
            </a:r>
          </a:p>
        </p:txBody>
      </p:sp>
      <p:sp>
        <p:nvSpPr>
          <p:cNvPr id="93" name="object 47">
            <a:extLst>
              <a:ext uri="{FF2B5EF4-FFF2-40B4-BE49-F238E27FC236}">
                <a16:creationId xmlns:a16="http://schemas.microsoft.com/office/drawing/2014/main" id="{83FB9E2C-2219-F54D-B465-472613EDBED5}"/>
              </a:ext>
            </a:extLst>
          </p:cNvPr>
          <p:cNvSpPr txBox="1"/>
          <p:nvPr/>
        </p:nvSpPr>
        <p:spPr>
          <a:xfrm>
            <a:off x="873554" y="2890556"/>
            <a:ext cx="2643822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ru-RU" sz="1600" dirty="0">
                <a:solidFill>
                  <a:srgbClr val="002060"/>
                </a:solidFill>
                <a:latin typeface="Mont" panose="00000700000000000000" pitchFamily="50" charset="0"/>
              </a:rPr>
              <a:t>Портфель качественных образовательных программ </a:t>
            </a:r>
          </a:p>
        </p:txBody>
      </p:sp>
      <p:sp>
        <p:nvSpPr>
          <p:cNvPr id="79" name="object 47">
            <a:extLst>
              <a:ext uri="{FF2B5EF4-FFF2-40B4-BE49-F238E27FC236}">
                <a16:creationId xmlns:a16="http://schemas.microsoft.com/office/drawing/2014/main" id="{83FB9E2C-2219-F54D-B465-472613EDBED5}"/>
              </a:ext>
            </a:extLst>
          </p:cNvPr>
          <p:cNvSpPr txBox="1"/>
          <p:nvPr/>
        </p:nvSpPr>
        <p:spPr>
          <a:xfrm>
            <a:off x="4295769" y="2892040"/>
            <a:ext cx="2822871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ru-RU" sz="1600" dirty="0">
                <a:solidFill>
                  <a:srgbClr val="002060"/>
                </a:solidFill>
                <a:latin typeface="Mont" panose="00000700000000000000" pitchFamily="50" charset="0"/>
              </a:rPr>
              <a:t>Коммуникационные площадки/среда для обмена знаниями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DAB261F7-938E-4AD7-8ECE-FDF1CD9F481F}"/>
              </a:ext>
            </a:extLst>
          </p:cNvPr>
          <p:cNvGrpSpPr/>
          <p:nvPr/>
        </p:nvGrpSpPr>
        <p:grpSpPr>
          <a:xfrm rot="2507662">
            <a:off x="489278" y="3134253"/>
            <a:ext cx="204413" cy="388459"/>
            <a:chOff x="4717786" y="5277792"/>
            <a:chExt cx="667012" cy="1267567"/>
          </a:xfrm>
        </p:grpSpPr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id="{6E1883B0-8904-4E1C-AABE-40FA86B13DDD}"/>
                </a:ext>
              </a:extLst>
            </p:cNvPr>
            <p:cNvSpPr/>
            <p:nvPr/>
          </p:nvSpPr>
          <p:spPr>
            <a:xfrm>
              <a:off x="4717786" y="6310389"/>
              <a:ext cx="667012" cy="2349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Прямоугольник 134">
              <a:extLst>
                <a:ext uri="{FF2B5EF4-FFF2-40B4-BE49-F238E27FC236}">
                  <a16:creationId xmlns:a16="http://schemas.microsoft.com/office/drawing/2014/main" id="{EF9CD7ED-7469-4D85-8528-4BB00CCF5242}"/>
                </a:ext>
              </a:extLst>
            </p:cNvPr>
            <p:cNvSpPr/>
            <p:nvPr/>
          </p:nvSpPr>
          <p:spPr>
            <a:xfrm rot="5400000">
              <a:off x="4633501" y="5794114"/>
              <a:ext cx="1267567" cy="2349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6" name="Группа 135">
            <a:extLst>
              <a:ext uri="{FF2B5EF4-FFF2-40B4-BE49-F238E27FC236}">
                <a16:creationId xmlns:a16="http://schemas.microsoft.com/office/drawing/2014/main" id="{47A04BA9-F8DA-4B4F-ADA0-BB46A143425F}"/>
              </a:ext>
            </a:extLst>
          </p:cNvPr>
          <p:cNvGrpSpPr/>
          <p:nvPr/>
        </p:nvGrpSpPr>
        <p:grpSpPr>
          <a:xfrm rot="2507662">
            <a:off x="489268" y="4039467"/>
            <a:ext cx="204413" cy="388459"/>
            <a:chOff x="4717786" y="5277792"/>
            <a:chExt cx="667012" cy="1267567"/>
          </a:xfrm>
        </p:grpSpPr>
        <p:sp>
          <p:nvSpPr>
            <p:cNvPr id="139" name="Прямоугольник 138">
              <a:extLst>
                <a:ext uri="{FF2B5EF4-FFF2-40B4-BE49-F238E27FC236}">
                  <a16:creationId xmlns:a16="http://schemas.microsoft.com/office/drawing/2014/main" id="{EBAD9865-4B88-42CE-9BFC-BAE426C21686}"/>
                </a:ext>
              </a:extLst>
            </p:cNvPr>
            <p:cNvSpPr/>
            <p:nvPr/>
          </p:nvSpPr>
          <p:spPr>
            <a:xfrm>
              <a:off x="4717786" y="6310389"/>
              <a:ext cx="667012" cy="2349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0" name="Прямоугольник 139">
              <a:extLst>
                <a:ext uri="{FF2B5EF4-FFF2-40B4-BE49-F238E27FC236}">
                  <a16:creationId xmlns:a16="http://schemas.microsoft.com/office/drawing/2014/main" id="{5E9B8E62-480F-4D39-86F4-CF7A17E3E0F8}"/>
                </a:ext>
              </a:extLst>
            </p:cNvPr>
            <p:cNvSpPr/>
            <p:nvPr/>
          </p:nvSpPr>
          <p:spPr>
            <a:xfrm rot="5400000">
              <a:off x="4633501" y="5794114"/>
              <a:ext cx="1267567" cy="2349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23D794EC-8120-1C49-BA99-604EB82796C1}"/>
              </a:ext>
            </a:extLst>
          </p:cNvPr>
          <p:cNvGrpSpPr/>
          <p:nvPr/>
        </p:nvGrpSpPr>
        <p:grpSpPr>
          <a:xfrm>
            <a:off x="3848554" y="1872588"/>
            <a:ext cx="3145263" cy="505267"/>
            <a:chOff x="476893" y="3901069"/>
            <a:chExt cx="3145263" cy="505267"/>
          </a:xfrm>
        </p:grpSpPr>
        <p:sp>
          <p:nvSpPr>
            <p:cNvPr id="162" name="object 47">
              <a:extLst>
                <a:ext uri="{FF2B5EF4-FFF2-40B4-BE49-F238E27FC236}">
                  <a16:creationId xmlns:a16="http://schemas.microsoft.com/office/drawing/2014/main" id="{83FB9E2C-2219-F54D-B465-472613EDBED5}"/>
                </a:ext>
              </a:extLst>
            </p:cNvPr>
            <p:cNvSpPr txBox="1"/>
            <p:nvPr/>
          </p:nvSpPr>
          <p:spPr>
            <a:xfrm>
              <a:off x="872848" y="3901069"/>
              <a:ext cx="2749308" cy="50526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>
                <a:spcBef>
                  <a:spcPts val="100"/>
                </a:spcBef>
              </a:pPr>
              <a:r>
                <a:rPr lang="ru-RU" sz="1600" dirty="0">
                  <a:solidFill>
                    <a:srgbClr val="002060"/>
                  </a:solidFill>
                  <a:latin typeface="Mont" panose="00000700000000000000" pitchFamily="50" charset="0"/>
                </a:rPr>
                <a:t>Прозрачные требования  к знаниям и навыкам</a:t>
              </a:r>
            </a:p>
          </p:txBody>
        </p:sp>
        <p:grpSp>
          <p:nvGrpSpPr>
            <p:cNvPr id="141" name="Группа 140">
              <a:extLst>
                <a:ext uri="{FF2B5EF4-FFF2-40B4-BE49-F238E27FC236}">
                  <a16:creationId xmlns:a16="http://schemas.microsoft.com/office/drawing/2014/main" id="{C0272E8D-8154-4931-843E-5561F936239E}"/>
                </a:ext>
              </a:extLst>
            </p:cNvPr>
            <p:cNvGrpSpPr/>
            <p:nvPr/>
          </p:nvGrpSpPr>
          <p:grpSpPr>
            <a:xfrm rot="2507662">
              <a:off x="476893" y="4012760"/>
              <a:ext cx="204413" cy="388459"/>
              <a:chOff x="4717786" y="5277792"/>
              <a:chExt cx="667012" cy="1267567"/>
            </a:xfrm>
          </p:grpSpPr>
          <p:sp>
            <p:nvSpPr>
              <p:cNvPr id="143" name="Прямоугольник 142">
                <a:extLst>
                  <a:ext uri="{FF2B5EF4-FFF2-40B4-BE49-F238E27FC236}">
                    <a16:creationId xmlns:a16="http://schemas.microsoft.com/office/drawing/2014/main" id="{BB6E28CA-FABE-44F1-A85F-78909F3DFAA2}"/>
                  </a:ext>
                </a:extLst>
              </p:cNvPr>
              <p:cNvSpPr/>
              <p:nvPr/>
            </p:nvSpPr>
            <p:spPr>
              <a:xfrm>
                <a:off x="4717786" y="6310389"/>
                <a:ext cx="667012" cy="23492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8" name="Прямоугольник 147">
                <a:extLst>
                  <a:ext uri="{FF2B5EF4-FFF2-40B4-BE49-F238E27FC236}">
                    <a16:creationId xmlns:a16="http://schemas.microsoft.com/office/drawing/2014/main" id="{CE59B1DE-96E1-4E3C-81B3-7EE37A5D2127}"/>
                  </a:ext>
                </a:extLst>
              </p:cNvPr>
              <p:cNvSpPr/>
              <p:nvPr/>
            </p:nvSpPr>
            <p:spPr>
              <a:xfrm rot="5400000">
                <a:off x="4633501" y="5794114"/>
                <a:ext cx="1267567" cy="23492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925DC9CE-6368-B645-81D3-41720C4E6432}"/>
              </a:ext>
            </a:extLst>
          </p:cNvPr>
          <p:cNvGrpSpPr/>
          <p:nvPr/>
        </p:nvGrpSpPr>
        <p:grpSpPr>
          <a:xfrm>
            <a:off x="436337" y="1825237"/>
            <a:ext cx="3348807" cy="764312"/>
            <a:chOff x="2388934" y="4806619"/>
            <a:chExt cx="3348807" cy="764312"/>
          </a:xfrm>
        </p:grpSpPr>
        <p:sp>
          <p:nvSpPr>
            <p:cNvPr id="152" name="object 47">
              <a:extLst>
                <a:ext uri="{FF2B5EF4-FFF2-40B4-BE49-F238E27FC236}">
                  <a16:creationId xmlns:a16="http://schemas.microsoft.com/office/drawing/2014/main" id="{83FB9E2C-2219-F54D-B465-472613EDBED5}"/>
                </a:ext>
              </a:extLst>
            </p:cNvPr>
            <p:cNvSpPr txBox="1"/>
            <p:nvPr/>
          </p:nvSpPr>
          <p:spPr>
            <a:xfrm>
              <a:off x="2825049" y="4806619"/>
              <a:ext cx="2912692" cy="7643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>
                <a:spcBef>
                  <a:spcPts val="100"/>
                </a:spcBef>
              </a:pPr>
              <a:r>
                <a:rPr lang="ru-RU" sz="1600" dirty="0">
                  <a:solidFill>
                    <a:srgbClr val="002060"/>
                  </a:solidFill>
                  <a:latin typeface="Mont" panose="00000700000000000000" pitchFamily="50" charset="0"/>
                </a:rPr>
                <a:t>Поддержка культуры обучения и развития </a:t>
              </a:r>
            </a:p>
            <a:p>
              <a:pPr marL="12700" marR="5080">
                <a:spcBef>
                  <a:spcPts val="100"/>
                </a:spcBef>
              </a:pPr>
              <a:r>
                <a:rPr lang="ru-RU" sz="1600" dirty="0">
                  <a:solidFill>
                    <a:srgbClr val="002060"/>
                  </a:solidFill>
                  <a:latin typeface="Mont" panose="00000700000000000000" pitchFamily="50" charset="0"/>
                </a:rPr>
                <a:t>со стороны руководства</a:t>
              </a:r>
            </a:p>
          </p:txBody>
        </p:sp>
        <p:grpSp>
          <p:nvGrpSpPr>
            <p:cNvPr id="149" name="Группа 148">
              <a:extLst>
                <a:ext uri="{FF2B5EF4-FFF2-40B4-BE49-F238E27FC236}">
                  <a16:creationId xmlns:a16="http://schemas.microsoft.com/office/drawing/2014/main" id="{0CB91C90-5ABB-41D7-9AF3-8A913C0B3501}"/>
                </a:ext>
              </a:extLst>
            </p:cNvPr>
            <p:cNvGrpSpPr/>
            <p:nvPr/>
          </p:nvGrpSpPr>
          <p:grpSpPr>
            <a:xfrm rot="2507662">
              <a:off x="2388934" y="4979083"/>
              <a:ext cx="204413" cy="388459"/>
              <a:chOff x="4717786" y="5277792"/>
              <a:chExt cx="667012" cy="1267567"/>
            </a:xfrm>
          </p:grpSpPr>
          <p:sp>
            <p:nvSpPr>
              <p:cNvPr id="150" name="Прямоугольник 149">
                <a:extLst>
                  <a:ext uri="{FF2B5EF4-FFF2-40B4-BE49-F238E27FC236}">
                    <a16:creationId xmlns:a16="http://schemas.microsoft.com/office/drawing/2014/main" id="{5F8F1B38-7A53-46BA-8636-765CFC2A14DF}"/>
                  </a:ext>
                </a:extLst>
              </p:cNvPr>
              <p:cNvSpPr/>
              <p:nvPr/>
            </p:nvSpPr>
            <p:spPr>
              <a:xfrm>
                <a:off x="4717786" y="6310389"/>
                <a:ext cx="667012" cy="23492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1" name="Прямоугольник 150">
                <a:extLst>
                  <a:ext uri="{FF2B5EF4-FFF2-40B4-BE49-F238E27FC236}">
                    <a16:creationId xmlns:a16="http://schemas.microsoft.com/office/drawing/2014/main" id="{BE8BD086-385F-4D47-979E-C2794E273F44}"/>
                  </a:ext>
                </a:extLst>
              </p:cNvPr>
              <p:cNvSpPr/>
              <p:nvPr/>
            </p:nvSpPr>
            <p:spPr>
              <a:xfrm rot="5400000">
                <a:off x="4633501" y="5794114"/>
                <a:ext cx="1267567" cy="23492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58" name="Группа 157">
            <a:extLst>
              <a:ext uri="{FF2B5EF4-FFF2-40B4-BE49-F238E27FC236}">
                <a16:creationId xmlns:a16="http://schemas.microsoft.com/office/drawing/2014/main" id="{1868260D-B2BA-40E7-A178-D5621807E977}"/>
              </a:ext>
            </a:extLst>
          </p:cNvPr>
          <p:cNvGrpSpPr/>
          <p:nvPr/>
        </p:nvGrpSpPr>
        <p:grpSpPr>
          <a:xfrm rot="2507662">
            <a:off x="3853282" y="3119937"/>
            <a:ext cx="204413" cy="388459"/>
            <a:chOff x="4717786" y="5277792"/>
            <a:chExt cx="667012" cy="1267567"/>
          </a:xfrm>
        </p:grpSpPr>
        <p:sp>
          <p:nvSpPr>
            <p:cNvPr id="159" name="Прямоугольник 158">
              <a:extLst>
                <a:ext uri="{FF2B5EF4-FFF2-40B4-BE49-F238E27FC236}">
                  <a16:creationId xmlns:a16="http://schemas.microsoft.com/office/drawing/2014/main" id="{FB741539-E54C-4439-BD50-F194B6A03F25}"/>
                </a:ext>
              </a:extLst>
            </p:cNvPr>
            <p:cNvSpPr/>
            <p:nvPr/>
          </p:nvSpPr>
          <p:spPr>
            <a:xfrm>
              <a:off x="4717786" y="6310389"/>
              <a:ext cx="667012" cy="2349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Прямоугольник 159">
              <a:extLst>
                <a:ext uri="{FF2B5EF4-FFF2-40B4-BE49-F238E27FC236}">
                  <a16:creationId xmlns:a16="http://schemas.microsoft.com/office/drawing/2014/main" id="{B192A2F7-13A1-4A4C-B9BE-A4BEF00E13FE}"/>
                </a:ext>
              </a:extLst>
            </p:cNvPr>
            <p:cNvSpPr/>
            <p:nvPr/>
          </p:nvSpPr>
          <p:spPr>
            <a:xfrm rot="5400000">
              <a:off x="4633501" y="5794114"/>
              <a:ext cx="1267567" cy="2349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ABF0569D-D296-8348-8E8B-04A3A69C2572}"/>
              </a:ext>
            </a:extLst>
          </p:cNvPr>
          <p:cNvGrpSpPr/>
          <p:nvPr/>
        </p:nvGrpSpPr>
        <p:grpSpPr>
          <a:xfrm>
            <a:off x="3844603" y="3861952"/>
            <a:ext cx="3300220" cy="948978"/>
            <a:chOff x="3881313" y="4621973"/>
            <a:chExt cx="3300220" cy="948978"/>
          </a:xfrm>
        </p:grpSpPr>
        <p:sp>
          <p:nvSpPr>
            <p:cNvPr id="106" name="object 47">
              <a:extLst>
                <a:ext uri="{FF2B5EF4-FFF2-40B4-BE49-F238E27FC236}">
                  <a16:creationId xmlns:a16="http://schemas.microsoft.com/office/drawing/2014/main" id="{83FB9E2C-2219-F54D-B465-472613EDBED5}"/>
                </a:ext>
              </a:extLst>
            </p:cNvPr>
            <p:cNvSpPr txBox="1"/>
            <p:nvPr/>
          </p:nvSpPr>
          <p:spPr>
            <a:xfrm>
              <a:off x="4302119" y="4621973"/>
              <a:ext cx="2879414" cy="94897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>
                <a:spcBef>
                  <a:spcPts val="100"/>
                </a:spcBef>
              </a:pPr>
              <a:endParaRPr lang="ru-RU" sz="1200" dirty="0">
                <a:solidFill>
                  <a:srgbClr val="002060"/>
                </a:solidFill>
                <a:latin typeface="Mont Bold" panose="00000900000000000000" pitchFamily="50" charset="0"/>
                <a:cs typeface="Verdana"/>
              </a:endParaRPr>
            </a:p>
            <a:p>
              <a:pPr marL="12700" marR="5080">
                <a:spcBef>
                  <a:spcPts val="100"/>
                </a:spcBef>
              </a:pPr>
              <a:r>
                <a:rPr lang="ru-RU" sz="1600" dirty="0">
                  <a:solidFill>
                    <a:srgbClr val="002060"/>
                  </a:solidFill>
                  <a:latin typeface="Mont" panose="00000700000000000000" pitchFamily="50" charset="0"/>
                </a:rPr>
                <a:t>Возможность применять новые знания в рабочих задачах</a:t>
              </a:r>
            </a:p>
          </p:txBody>
        </p:sp>
        <p:grpSp>
          <p:nvGrpSpPr>
            <p:cNvPr id="169" name="Группа 168">
              <a:extLst>
                <a:ext uri="{FF2B5EF4-FFF2-40B4-BE49-F238E27FC236}">
                  <a16:creationId xmlns:a16="http://schemas.microsoft.com/office/drawing/2014/main" id="{4CF1FE0B-28F7-441A-9ED7-F6A170630E4C}"/>
                </a:ext>
              </a:extLst>
            </p:cNvPr>
            <p:cNvGrpSpPr/>
            <p:nvPr/>
          </p:nvGrpSpPr>
          <p:grpSpPr>
            <a:xfrm rot="2507662">
              <a:off x="3881313" y="4842221"/>
              <a:ext cx="204413" cy="388459"/>
              <a:chOff x="4717786" y="5277792"/>
              <a:chExt cx="667012" cy="1267567"/>
            </a:xfrm>
          </p:grpSpPr>
          <p:sp>
            <p:nvSpPr>
              <p:cNvPr id="170" name="Прямоугольник 169">
                <a:extLst>
                  <a:ext uri="{FF2B5EF4-FFF2-40B4-BE49-F238E27FC236}">
                    <a16:creationId xmlns:a16="http://schemas.microsoft.com/office/drawing/2014/main" id="{E993A098-A50F-40B9-8A82-6B0922EA3B94}"/>
                  </a:ext>
                </a:extLst>
              </p:cNvPr>
              <p:cNvSpPr/>
              <p:nvPr/>
            </p:nvSpPr>
            <p:spPr>
              <a:xfrm>
                <a:off x="4717786" y="6310389"/>
                <a:ext cx="667012" cy="23492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1" name="Прямоугольник 170">
                <a:extLst>
                  <a:ext uri="{FF2B5EF4-FFF2-40B4-BE49-F238E27FC236}">
                    <a16:creationId xmlns:a16="http://schemas.microsoft.com/office/drawing/2014/main" id="{4800DFB0-A8FD-4307-83D0-0D51ECE9210C}"/>
                  </a:ext>
                </a:extLst>
              </p:cNvPr>
              <p:cNvSpPr/>
              <p:nvPr/>
            </p:nvSpPr>
            <p:spPr>
              <a:xfrm rot="5400000">
                <a:off x="4633501" y="5794114"/>
                <a:ext cx="1267567" cy="23492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75" name="Группа 174">
            <a:extLst>
              <a:ext uri="{FF2B5EF4-FFF2-40B4-BE49-F238E27FC236}">
                <a16:creationId xmlns:a16="http://schemas.microsoft.com/office/drawing/2014/main" id="{DAB936DE-269B-4281-B487-6386AFC624E7}"/>
              </a:ext>
            </a:extLst>
          </p:cNvPr>
          <p:cNvGrpSpPr/>
          <p:nvPr/>
        </p:nvGrpSpPr>
        <p:grpSpPr>
          <a:xfrm rot="2507662">
            <a:off x="7923944" y="2168773"/>
            <a:ext cx="204413" cy="388459"/>
            <a:chOff x="4717786" y="5277792"/>
            <a:chExt cx="667012" cy="1267567"/>
          </a:xfrm>
          <a:solidFill>
            <a:srgbClr val="00B050"/>
          </a:solidFill>
        </p:grpSpPr>
        <p:sp>
          <p:nvSpPr>
            <p:cNvPr id="176" name="Прямоугольник 175">
              <a:extLst>
                <a:ext uri="{FF2B5EF4-FFF2-40B4-BE49-F238E27FC236}">
                  <a16:creationId xmlns:a16="http://schemas.microsoft.com/office/drawing/2014/main" id="{3090F4CC-5B41-419A-A40F-26AAA4F578AC}"/>
                </a:ext>
              </a:extLst>
            </p:cNvPr>
            <p:cNvSpPr/>
            <p:nvPr/>
          </p:nvSpPr>
          <p:spPr>
            <a:xfrm>
              <a:off x="4717786" y="6310389"/>
              <a:ext cx="667012" cy="234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7" name="Прямоугольник 176">
              <a:extLst>
                <a:ext uri="{FF2B5EF4-FFF2-40B4-BE49-F238E27FC236}">
                  <a16:creationId xmlns:a16="http://schemas.microsoft.com/office/drawing/2014/main" id="{79D0C501-40B5-414D-A09C-6EF37F7DBC21}"/>
                </a:ext>
              </a:extLst>
            </p:cNvPr>
            <p:cNvSpPr/>
            <p:nvPr/>
          </p:nvSpPr>
          <p:spPr>
            <a:xfrm rot="5400000">
              <a:off x="4633501" y="5794114"/>
              <a:ext cx="1267567" cy="234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8" name="Группа 177">
            <a:extLst>
              <a:ext uri="{FF2B5EF4-FFF2-40B4-BE49-F238E27FC236}">
                <a16:creationId xmlns:a16="http://schemas.microsoft.com/office/drawing/2014/main" id="{2968ECEE-D354-4E71-99AB-7AB597187D32}"/>
              </a:ext>
            </a:extLst>
          </p:cNvPr>
          <p:cNvGrpSpPr/>
          <p:nvPr/>
        </p:nvGrpSpPr>
        <p:grpSpPr>
          <a:xfrm rot="2507662">
            <a:off x="7964574" y="3549765"/>
            <a:ext cx="204413" cy="388459"/>
            <a:chOff x="4717786" y="5277792"/>
            <a:chExt cx="667012" cy="1267567"/>
          </a:xfrm>
          <a:solidFill>
            <a:srgbClr val="00B050"/>
          </a:solidFill>
        </p:grpSpPr>
        <p:sp>
          <p:nvSpPr>
            <p:cNvPr id="179" name="Прямоугольник 178">
              <a:extLst>
                <a:ext uri="{FF2B5EF4-FFF2-40B4-BE49-F238E27FC236}">
                  <a16:creationId xmlns:a16="http://schemas.microsoft.com/office/drawing/2014/main" id="{D7270574-075C-404D-B8FD-DD436ED740C9}"/>
                </a:ext>
              </a:extLst>
            </p:cNvPr>
            <p:cNvSpPr/>
            <p:nvPr/>
          </p:nvSpPr>
          <p:spPr>
            <a:xfrm>
              <a:off x="4717786" y="6310389"/>
              <a:ext cx="667012" cy="234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0" name="Прямоугольник 179">
              <a:extLst>
                <a:ext uri="{FF2B5EF4-FFF2-40B4-BE49-F238E27FC236}">
                  <a16:creationId xmlns:a16="http://schemas.microsoft.com/office/drawing/2014/main" id="{7584D97D-BCC4-4871-A544-6AEC0D501EB8}"/>
                </a:ext>
              </a:extLst>
            </p:cNvPr>
            <p:cNvSpPr/>
            <p:nvPr/>
          </p:nvSpPr>
          <p:spPr>
            <a:xfrm rot="5400000">
              <a:off x="4633501" y="5794114"/>
              <a:ext cx="1267567" cy="234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1" name="Группа 180">
            <a:extLst>
              <a:ext uri="{FF2B5EF4-FFF2-40B4-BE49-F238E27FC236}">
                <a16:creationId xmlns:a16="http://schemas.microsoft.com/office/drawing/2014/main" id="{A62E50F4-11C3-499C-8F5F-35DA869A7740}"/>
              </a:ext>
            </a:extLst>
          </p:cNvPr>
          <p:cNvGrpSpPr/>
          <p:nvPr/>
        </p:nvGrpSpPr>
        <p:grpSpPr>
          <a:xfrm rot="2507662">
            <a:off x="7924254" y="4644216"/>
            <a:ext cx="204413" cy="388459"/>
            <a:chOff x="4717786" y="5277792"/>
            <a:chExt cx="667012" cy="1267567"/>
          </a:xfrm>
          <a:solidFill>
            <a:srgbClr val="00B050"/>
          </a:solidFill>
        </p:grpSpPr>
        <p:sp>
          <p:nvSpPr>
            <p:cNvPr id="182" name="Прямоугольник 181">
              <a:extLst>
                <a:ext uri="{FF2B5EF4-FFF2-40B4-BE49-F238E27FC236}">
                  <a16:creationId xmlns:a16="http://schemas.microsoft.com/office/drawing/2014/main" id="{2CCFB2D1-19D3-4746-8EA4-5F5D81DCCEF5}"/>
                </a:ext>
              </a:extLst>
            </p:cNvPr>
            <p:cNvSpPr/>
            <p:nvPr/>
          </p:nvSpPr>
          <p:spPr>
            <a:xfrm>
              <a:off x="4717786" y="6310389"/>
              <a:ext cx="667012" cy="234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3" name="Прямоугольник 182">
              <a:extLst>
                <a:ext uri="{FF2B5EF4-FFF2-40B4-BE49-F238E27FC236}">
                  <a16:creationId xmlns:a16="http://schemas.microsoft.com/office/drawing/2014/main" id="{27000FC0-3BA8-4558-BBA0-69BD8939308E}"/>
                </a:ext>
              </a:extLst>
            </p:cNvPr>
            <p:cNvSpPr/>
            <p:nvPr/>
          </p:nvSpPr>
          <p:spPr>
            <a:xfrm rot="5400000">
              <a:off x="4633501" y="5794114"/>
              <a:ext cx="1267567" cy="2349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7A3BAF17-C5B4-4BE3-84C2-2B589970312E}"/>
              </a:ext>
            </a:extLst>
          </p:cNvPr>
          <p:cNvSpPr/>
          <p:nvPr/>
        </p:nvSpPr>
        <p:spPr>
          <a:xfrm>
            <a:off x="174171" y="1253355"/>
            <a:ext cx="6894286" cy="4450760"/>
          </a:xfrm>
          <a:prstGeom prst="roundRect">
            <a:avLst>
              <a:gd name="adj" fmla="val 4275"/>
            </a:avLst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рямоугольник: скругленные углы 183">
            <a:extLst>
              <a:ext uri="{FF2B5EF4-FFF2-40B4-BE49-F238E27FC236}">
                <a16:creationId xmlns:a16="http://schemas.microsoft.com/office/drawing/2014/main" id="{FA6E5E24-E898-4C53-B06B-B75AD8D7CC1B}"/>
              </a:ext>
            </a:extLst>
          </p:cNvPr>
          <p:cNvSpPr/>
          <p:nvPr/>
        </p:nvSpPr>
        <p:spPr>
          <a:xfrm>
            <a:off x="7601432" y="1253355"/>
            <a:ext cx="4336568" cy="4450760"/>
          </a:xfrm>
          <a:prstGeom prst="roundRect">
            <a:avLst>
              <a:gd name="adj" fmla="val 4275"/>
            </a:avLst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477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30497</TotalTime>
  <Words>511</Words>
  <Application>Microsoft Office PowerPoint</Application>
  <PresentationFormat>Широкоэкранный</PresentationFormat>
  <Paragraphs>131</Paragraphs>
  <Slides>14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Mont</vt:lpstr>
      <vt:lpstr>Mont Heavy DEMO</vt:lpstr>
      <vt:lpstr>Montserrat</vt:lpstr>
      <vt:lpstr>Mont Light</vt:lpstr>
      <vt:lpstr>Calibri</vt:lpstr>
      <vt:lpstr>Calibri Light</vt:lpstr>
      <vt:lpstr>Wingdings</vt:lpstr>
      <vt:lpstr>Mont Bold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Попова</dc:creator>
  <cp:lastModifiedBy>Татьяна</cp:lastModifiedBy>
  <cp:revision>298</cp:revision>
  <dcterms:created xsi:type="dcterms:W3CDTF">2020-05-22T12:48:16Z</dcterms:created>
  <dcterms:modified xsi:type="dcterms:W3CDTF">2020-11-21T01:09:53Z</dcterms:modified>
</cp:coreProperties>
</file>