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06877-D358-4392-B1E4-3435411F6CF8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10DFA-155F-4D02-A48E-EF8572405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AD4E-2D54-41A5-94B8-367E2FC151E2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FEBB-4640-4F5B-B339-B5111EF1C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EE6C-813E-43C2-86EE-E35C8F5EAAE0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FEBB-4640-4F5B-B339-B5111EF1C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12F2-7D0B-4ABD-B69D-1D46E0BADB8C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FEBB-4640-4F5B-B339-B5111EF1C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0747-BB36-416B-8920-69C0A7D2497D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FEBB-4640-4F5B-B339-B5111EF1C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2024-0F2B-4465-A999-8FE2AB09D6CB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FEBB-4640-4F5B-B339-B5111EF1C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0E68-0DD0-4A4D-AB05-C52C3C28F8A2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FEBB-4640-4F5B-B339-B5111EF1C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5E22-0623-4E37-8AF4-B2D5FDD9C246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FEBB-4640-4F5B-B339-B5111EF1C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B69C-2E60-47EA-97E2-6BEE987B79C4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FEBB-4640-4F5B-B339-B5111EF1C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A1DB-CC42-47E8-865E-34604851EEF4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FEBB-4640-4F5B-B339-B5111EF1C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9251-E3ED-4A8D-880D-8815DD44C73B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FEBB-4640-4F5B-B339-B5111EF1C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744E-42E2-47DF-8F8E-D964C1B2B7F7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FEBB-4640-4F5B-B339-B5111EF1C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80B5F-A0F6-4E26-817C-77D6050F3FBF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5FEBB-4640-4F5B-B339-B5111EF1C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ЖД Медицина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ЖД_Медицина 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876006"/>
            <a:ext cx="791072" cy="27384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</a:t>
            </a:r>
            <a:endParaRPr lang="ru-RU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ЖД_Медицина 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876006"/>
            <a:ext cx="791072" cy="27384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</a:t>
            </a:r>
            <a:endParaRPr lang="ru-RU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ЖД_Медицина 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876006"/>
            <a:ext cx="791072" cy="27384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</a:t>
            </a:r>
            <a:endParaRPr lang="ru-RU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ЖД_Медицина 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876006"/>
            <a:ext cx="791072" cy="27384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ЖД_Медицина 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876006"/>
            <a:ext cx="791072" cy="27384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ЖД_Медицина 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876006"/>
            <a:ext cx="791072" cy="27384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ЖД_Медицина 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876006"/>
            <a:ext cx="791072" cy="27384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7</a:t>
            </a:r>
            <a:endParaRPr lang="ru-RU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</Words>
  <Application>Microsoft Office PowerPoint</Application>
  <PresentationFormat>Экран (16:9)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ZyablovMS</dc:creator>
  <cp:lastModifiedBy>Татьяна</cp:lastModifiedBy>
  <cp:revision>15</cp:revision>
  <dcterms:created xsi:type="dcterms:W3CDTF">2020-10-20T12:19:44Z</dcterms:created>
  <dcterms:modified xsi:type="dcterms:W3CDTF">2020-11-25T10:06:30Z</dcterms:modified>
</cp:coreProperties>
</file>