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0" r:id="rId2"/>
    <p:sldId id="256" r:id="rId3"/>
    <p:sldId id="262" r:id="rId4"/>
    <p:sldId id="272" r:id="rId5"/>
    <p:sldId id="263" r:id="rId6"/>
    <p:sldId id="267" r:id="rId7"/>
    <p:sldId id="268" r:id="rId8"/>
    <p:sldId id="270" r:id="rId9"/>
    <p:sldId id="271" r:id="rId10"/>
    <p:sldId id="273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C5CE"/>
    <a:srgbClr val="78D64B"/>
    <a:srgbClr val="003356"/>
    <a:srgbClr val="E21A1A"/>
    <a:srgbClr val="B0DCF4"/>
    <a:srgbClr val="8AB0D2"/>
    <a:srgbClr val="007FB1"/>
    <a:srgbClr val="FFFFFF"/>
    <a:srgbClr val="DDDCB4"/>
    <a:srgbClr val="828B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71" y="77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37D21-3BAD-4BFC-924F-D7A4EB2F44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B82EDFD-4066-4AA2-92BD-099F2640E65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Фактическое нахождение поездов на маршрутах</a:t>
          </a:r>
        </a:p>
      </dgm:t>
    </dgm:pt>
    <dgm:pt modelId="{B6F78227-E922-412A-8DB8-B4C2E822A846}" type="parTrans" cxnId="{19659CB5-8B22-4A9E-B1E6-21500BD58B0D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3173BF17-626E-443A-A4D0-90A067C3A754}" type="sibTrans" cxnId="{19659CB5-8B22-4A9E-B1E6-21500BD58B0D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3380AC83-82E8-4631-B346-64F1F14998F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Занятость мест</a:t>
          </a:r>
          <a:endParaRPr lang="ru-RU" sz="1000" dirty="0">
            <a:solidFill>
              <a:schemeClr val="accent5">
                <a:lumMod val="50000"/>
              </a:schemeClr>
            </a:solidFill>
          </a:endParaRPr>
        </a:p>
      </dgm:t>
    </dgm:pt>
    <dgm:pt modelId="{FBC57C23-7F3F-40AE-AE0D-36BC6A5A3CF7}" type="parTrans" cxnId="{EE2C9AD8-A838-456E-88AF-E1DBA7527038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D7B87F62-5177-4587-A466-B6ECCA152AD5}" type="sibTrans" cxnId="{EE2C9AD8-A838-456E-88AF-E1DBA7527038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76854616-8697-42C9-A593-0504312F364F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паспорта вагонов</a:t>
          </a:r>
        </a:p>
      </dgm:t>
    </dgm:pt>
    <dgm:pt modelId="{DABE77E0-99F3-4693-BD50-B79C5961C8E1}" type="parTrans" cxnId="{DE23C8C8-B734-48E4-B4BC-4FC2E045D35F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DA6095EC-7315-454E-A956-6B8C8E21DCF8}" type="sibTrans" cxnId="{DE23C8C8-B734-48E4-B4BC-4FC2E045D35F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2C3AB0E6-E455-4625-996C-461331F36269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Отображение данных об объектах инфраструктуры</a:t>
          </a:r>
        </a:p>
      </dgm:t>
    </dgm:pt>
    <dgm:pt modelId="{DEF1EC93-FD79-4876-B1E9-F9C899C4F6BE}" type="parTrans" cxnId="{B2502CA6-2448-4E8E-BF9A-DE93A50BB654}">
      <dgm:prSet/>
      <dgm:spPr/>
      <dgm:t>
        <a:bodyPr/>
        <a:lstStyle/>
        <a:p>
          <a:endParaRPr lang="ru-RU" sz="1200">
            <a:solidFill>
              <a:schemeClr val="accent5">
                <a:lumMod val="50000"/>
              </a:schemeClr>
            </a:solidFill>
          </a:endParaRPr>
        </a:p>
      </dgm:t>
    </dgm:pt>
    <dgm:pt modelId="{1A76BC3F-5F5F-4513-A50F-F3190DFD55A1}" type="sibTrans" cxnId="{B2502CA6-2448-4E8E-BF9A-DE93A50BB654}">
      <dgm:prSet/>
      <dgm:spPr/>
      <dgm:t>
        <a:bodyPr/>
        <a:lstStyle/>
        <a:p>
          <a:endParaRPr lang="ru-RU" sz="1200">
            <a:solidFill>
              <a:schemeClr val="accent5">
                <a:lumMod val="50000"/>
              </a:schemeClr>
            </a:solidFill>
          </a:endParaRPr>
        </a:p>
      </dgm:t>
    </dgm:pt>
    <dgm:pt modelId="{14939BA0-2F4F-410B-95C3-2E7B31A9C23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оценки выполнения обязательств перед пассажирами</a:t>
          </a:r>
          <a:endParaRPr lang="ru-RU" sz="500" dirty="0">
            <a:solidFill>
              <a:schemeClr val="accent5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D7C4D09-6F31-4BCD-B29E-3A0FA9B4C5FC}" type="parTrans" cxnId="{B6FA453C-4D4B-4907-BB80-ABE4FC81AB92}">
      <dgm:prSet/>
      <dgm:spPr/>
      <dgm:t>
        <a:bodyPr/>
        <a:lstStyle/>
        <a:p>
          <a:endParaRPr lang="ru-RU" sz="1200">
            <a:solidFill>
              <a:schemeClr val="accent5">
                <a:lumMod val="50000"/>
              </a:schemeClr>
            </a:solidFill>
          </a:endParaRPr>
        </a:p>
      </dgm:t>
    </dgm:pt>
    <dgm:pt modelId="{1D87BFAD-6D4B-46D7-BEC2-251A48AB75F7}" type="sibTrans" cxnId="{B6FA453C-4D4B-4907-BB80-ABE4FC81AB92}">
      <dgm:prSet/>
      <dgm:spPr/>
      <dgm:t>
        <a:bodyPr/>
        <a:lstStyle/>
        <a:p>
          <a:endParaRPr lang="ru-RU" sz="1200">
            <a:solidFill>
              <a:schemeClr val="accent5">
                <a:lumMod val="50000"/>
              </a:schemeClr>
            </a:solidFill>
          </a:endParaRPr>
        </a:p>
      </dgm:t>
    </dgm:pt>
    <dgm:pt modelId="{4EE7A14A-5C47-4130-9775-EFAD4999EEF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Отображение схемы составов</a:t>
          </a:r>
        </a:p>
      </dgm:t>
    </dgm:pt>
    <dgm:pt modelId="{08002564-65C8-40D7-9E77-0317312E6407}" type="sibTrans" cxnId="{D39046FF-7F46-4EEB-A919-52B43A10B3C9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27E09185-F8D4-4B31-958C-102ED12C3839}" type="parTrans" cxnId="{D39046FF-7F46-4EEB-A919-52B43A10B3C9}">
      <dgm:prSet/>
      <dgm:spPr/>
      <dgm:t>
        <a:bodyPr/>
        <a:lstStyle/>
        <a:p>
          <a:endParaRPr lang="ru-RU" sz="1600">
            <a:solidFill>
              <a:schemeClr val="accent5">
                <a:lumMod val="50000"/>
              </a:schemeClr>
            </a:solidFill>
          </a:endParaRPr>
        </a:p>
      </dgm:t>
    </dgm:pt>
    <dgm:pt modelId="{1C7C428F-A9F6-455A-8799-B184C2E1E8CC}" type="pres">
      <dgm:prSet presAssocID="{66837D21-3BAD-4BFC-924F-D7A4EB2F441D}" presName="Name0" presStyleCnt="0">
        <dgm:presLayoutVars>
          <dgm:chMax val="7"/>
          <dgm:chPref val="7"/>
          <dgm:dir/>
        </dgm:presLayoutVars>
      </dgm:prSet>
      <dgm:spPr/>
    </dgm:pt>
    <dgm:pt modelId="{D7EC07BE-A371-442C-B73A-5DF124174733}" type="pres">
      <dgm:prSet presAssocID="{66837D21-3BAD-4BFC-924F-D7A4EB2F441D}" presName="Name1" presStyleCnt="0"/>
      <dgm:spPr/>
    </dgm:pt>
    <dgm:pt modelId="{414C5F7F-D42F-4C56-928E-83D8A102253E}" type="pres">
      <dgm:prSet presAssocID="{66837D21-3BAD-4BFC-924F-D7A4EB2F441D}" presName="cycle" presStyleCnt="0"/>
      <dgm:spPr/>
    </dgm:pt>
    <dgm:pt modelId="{1C1208C1-494C-4D69-B698-5E432DFD3B43}" type="pres">
      <dgm:prSet presAssocID="{66837D21-3BAD-4BFC-924F-D7A4EB2F441D}" presName="srcNode" presStyleLbl="node1" presStyleIdx="0" presStyleCnt="6"/>
      <dgm:spPr/>
    </dgm:pt>
    <dgm:pt modelId="{8DFD8BFB-449B-4142-93C3-457BE08C3D61}" type="pres">
      <dgm:prSet presAssocID="{66837D21-3BAD-4BFC-924F-D7A4EB2F441D}" presName="conn" presStyleLbl="parChTrans1D2" presStyleIdx="0" presStyleCnt="1"/>
      <dgm:spPr/>
    </dgm:pt>
    <dgm:pt modelId="{08C9E258-5264-4008-8DCD-E579723A91C3}" type="pres">
      <dgm:prSet presAssocID="{66837D21-3BAD-4BFC-924F-D7A4EB2F441D}" presName="extraNode" presStyleLbl="node1" presStyleIdx="0" presStyleCnt="6"/>
      <dgm:spPr/>
    </dgm:pt>
    <dgm:pt modelId="{498843BE-86A7-46BF-B3BB-DC46B4EAD834}" type="pres">
      <dgm:prSet presAssocID="{66837D21-3BAD-4BFC-924F-D7A4EB2F441D}" presName="dstNode" presStyleLbl="node1" presStyleIdx="0" presStyleCnt="6"/>
      <dgm:spPr/>
    </dgm:pt>
    <dgm:pt modelId="{8339EED7-A0D6-4CB1-9796-0F921226C23D}" type="pres">
      <dgm:prSet presAssocID="{DB82EDFD-4066-4AA2-92BD-099F2640E659}" presName="text_1" presStyleLbl="node1" presStyleIdx="0" presStyleCnt="6">
        <dgm:presLayoutVars>
          <dgm:bulletEnabled val="1"/>
        </dgm:presLayoutVars>
      </dgm:prSet>
      <dgm:spPr/>
    </dgm:pt>
    <dgm:pt modelId="{B09062E5-9A7F-4E2F-8B0B-47D951374395}" type="pres">
      <dgm:prSet presAssocID="{DB82EDFD-4066-4AA2-92BD-099F2640E659}" presName="accent_1" presStyleCnt="0"/>
      <dgm:spPr/>
    </dgm:pt>
    <dgm:pt modelId="{F0BB5D09-F2F6-4BAF-AE5F-404F5388C93B}" type="pres">
      <dgm:prSet presAssocID="{DB82EDFD-4066-4AA2-92BD-099F2640E659}" presName="accentRepeatNode" presStyleLbl="solidFgAcc1" presStyleIdx="0" presStyleCnt="6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</dgm:pt>
    <dgm:pt modelId="{40D36808-A212-4EBB-ADAF-4BCBE67FDBFB}" type="pres">
      <dgm:prSet presAssocID="{3380AC83-82E8-4631-B346-64F1F14998F8}" presName="text_2" presStyleLbl="node1" presStyleIdx="1" presStyleCnt="6" custScaleX="100482">
        <dgm:presLayoutVars>
          <dgm:bulletEnabled val="1"/>
        </dgm:presLayoutVars>
      </dgm:prSet>
      <dgm:spPr/>
    </dgm:pt>
    <dgm:pt modelId="{3B43B835-C68F-403E-A710-7C24D7BC5044}" type="pres">
      <dgm:prSet presAssocID="{3380AC83-82E8-4631-B346-64F1F14998F8}" presName="accent_2" presStyleCnt="0"/>
      <dgm:spPr/>
    </dgm:pt>
    <dgm:pt modelId="{703CDD40-B2F1-4256-97A4-F12E0F37A9DC}" type="pres">
      <dgm:prSet presAssocID="{3380AC83-82E8-4631-B346-64F1F14998F8}" presName="accentRepeatNode" presStyleLbl="solidFgAcc1" presStyleIdx="1" presStyleCnt="6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/>
      </dgm:spPr>
    </dgm:pt>
    <dgm:pt modelId="{2A34028A-6C9A-47DD-9E1B-62E667AF697F}" type="pres">
      <dgm:prSet presAssocID="{4EE7A14A-5C47-4130-9775-EFAD4999EEF8}" presName="text_3" presStyleLbl="node1" presStyleIdx="2" presStyleCnt="6" custScaleX="99463" custLinFactNeighborX="641">
        <dgm:presLayoutVars>
          <dgm:bulletEnabled val="1"/>
        </dgm:presLayoutVars>
      </dgm:prSet>
      <dgm:spPr/>
    </dgm:pt>
    <dgm:pt modelId="{1BDE87F7-73EB-471B-89BB-E63AFFDDA625}" type="pres">
      <dgm:prSet presAssocID="{4EE7A14A-5C47-4130-9775-EFAD4999EEF8}" presName="accent_3" presStyleCnt="0"/>
      <dgm:spPr/>
    </dgm:pt>
    <dgm:pt modelId="{9809FA44-9D21-4FC2-AF9F-6D2AB762BCFA}" type="pres">
      <dgm:prSet presAssocID="{4EE7A14A-5C47-4130-9775-EFAD4999EEF8}" presName="accentRepeatNode" presStyleLbl="solidFgAcc1" presStyleIdx="2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EF9D548-3A64-4566-9BFB-E34045516B68}" type="pres">
      <dgm:prSet presAssocID="{76854616-8697-42C9-A593-0504312F364F}" presName="text_4" presStyleLbl="node1" presStyleIdx="3" presStyleCnt="6">
        <dgm:presLayoutVars>
          <dgm:bulletEnabled val="1"/>
        </dgm:presLayoutVars>
      </dgm:prSet>
      <dgm:spPr/>
    </dgm:pt>
    <dgm:pt modelId="{9865FD82-DCFA-487F-BD2D-E37552758F90}" type="pres">
      <dgm:prSet presAssocID="{76854616-8697-42C9-A593-0504312F364F}" presName="accent_4" presStyleCnt="0"/>
      <dgm:spPr/>
    </dgm:pt>
    <dgm:pt modelId="{445D740E-692B-47AE-98F9-C51CE5BBABB2}" type="pres">
      <dgm:prSet presAssocID="{76854616-8697-42C9-A593-0504312F364F}" presName="accentRepeatNode" presStyleLbl="solidFgAcc1" presStyleIdx="3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DB83A49-DADA-4135-9E75-BB943756C3AC}" type="pres">
      <dgm:prSet presAssocID="{2C3AB0E6-E455-4625-996C-461331F36269}" presName="text_5" presStyleLbl="node1" presStyleIdx="4" presStyleCnt="6">
        <dgm:presLayoutVars>
          <dgm:bulletEnabled val="1"/>
        </dgm:presLayoutVars>
      </dgm:prSet>
      <dgm:spPr/>
    </dgm:pt>
    <dgm:pt modelId="{84A124C3-99D6-411B-B0C3-30B36F6BCF68}" type="pres">
      <dgm:prSet presAssocID="{2C3AB0E6-E455-4625-996C-461331F36269}" presName="accent_5" presStyleCnt="0"/>
      <dgm:spPr/>
    </dgm:pt>
    <dgm:pt modelId="{CA755E76-DA2A-4179-B9BF-F852DA195A0B}" type="pres">
      <dgm:prSet presAssocID="{2C3AB0E6-E455-4625-996C-461331F36269}" presName="accentRepeatNode" presStyleLbl="solidFgAcc1" presStyleIdx="4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F8D3422-92CB-4733-93E4-740A38952D40}" type="pres">
      <dgm:prSet presAssocID="{14939BA0-2F4F-410B-95C3-2E7B31A9C236}" presName="text_6" presStyleLbl="node1" presStyleIdx="5" presStyleCnt="6">
        <dgm:presLayoutVars>
          <dgm:bulletEnabled val="1"/>
        </dgm:presLayoutVars>
      </dgm:prSet>
      <dgm:spPr/>
    </dgm:pt>
    <dgm:pt modelId="{5E79F24D-4740-42E2-A44D-5031B0D867BB}" type="pres">
      <dgm:prSet presAssocID="{14939BA0-2F4F-410B-95C3-2E7B31A9C236}" presName="accent_6" presStyleCnt="0"/>
      <dgm:spPr/>
    </dgm:pt>
    <dgm:pt modelId="{4B5C2D92-5760-48DA-AD06-E5EC7935CB45}" type="pres">
      <dgm:prSet presAssocID="{14939BA0-2F4F-410B-95C3-2E7B31A9C236}" presName="accentRepeatNode" presStyleLbl="solidFgAcc1" presStyleIdx="5" presStyleCnt="6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EE8B4E0C-0FEA-4C7A-8D0A-5D9B3F891C37}" type="presOf" srcId="{3380AC83-82E8-4631-B346-64F1F14998F8}" destId="{40D36808-A212-4EBB-ADAF-4BCBE67FDBFB}" srcOrd="0" destOrd="0" presId="urn:microsoft.com/office/officeart/2008/layout/VerticalCurvedList"/>
    <dgm:cxn modelId="{0897E312-F6FB-482F-9355-E684348E027A}" type="presOf" srcId="{3173BF17-626E-443A-A4D0-90A067C3A754}" destId="{8DFD8BFB-449B-4142-93C3-457BE08C3D61}" srcOrd="0" destOrd="0" presId="urn:microsoft.com/office/officeart/2008/layout/VerticalCurvedList"/>
    <dgm:cxn modelId="{ABF0291E-C156-4BBC-A35D-1CB17C25BD6C}" type="presOf" srcId="{4EE7A14A-5C47-4130-9775-EFAD4999EEF8}" destId="{2A34028A-6C9A-47DD-9E1B-62E667AF697F}" srcOrd="0" destOrd="0" presId="urn:microsoft.com/office/officeart/2008/layout/VerticalCurvedList"/>
    <dgm:cxn modelId="{721D6126-3BEB-4396-9201-F14738ABA7C0}" type="presOf" srcId="{66837D21-3BAD-4BFC-924F-D7A4EB2F441D}" destId="{1C7C428F-A9F6-455A-8799-B184C2E1E8CC}" srcOrd="0" destOrd="0" presId="urn:microsoft.com/office/officeart/2008/layout/VerticalCurvedList"/>
    <dgm:cxn modelId="{B6FA453C-4D4B-4907-BB80-ABE4FC81AB92}" srcId="{66837D21-3BAD-4BFC-924F-D7A4EB2F441D}" destId="{14939BA0-2F4F-410B-95C3-2E7B31A9C236}" srcOrd="5" destOrd="0" parTransId="{BD7C4D09-6F31-4BCD-B29E-3A0FA9B4C5FC}" sibTransId="{1D87BFAD-6D4B-46D7-BEC2-251A48AB75F7}"/>
    <dgm:cxn modelId="{D16C4D96-E9B3-40F5-AC9B-078069E647DE}" type="presOf" srcId="{76854616-8697-42C9-A593-0504312F364F}" destId="{5EF9D548-3A64-4566-9BFB-E34045516B68}" srcOrd="0" destOrd="0" presId="urn:microsoft.com/office/officeart/2008/layout/VerticalCurvedList"/>
    <dgm:cxn modelId="{43BFB89B-6CD8-475A-B90D-60DB516B52A1}" type="presOf" srcId="{2C3AB0E6-E455-4625-996C-461331F36269}" destId="{5DB83A49-DADA-4135-9E75-BB943756C3AC}" srcOrd="0" destOrd="0" presId="urn:microsoft.com/office/officeart/2008/layout/VerticalCurvedList"/>
    <dgm:cxn modelId="{611EFFA5-5C19-40CA-B1B2-6B0B23176DEA}" type="presOf" srcId="{DB82EDFD-4066-4AA2-92BD-099F2640E659}" destId="{8339EED7-A0D6-4CB1-9796-0F921226C23D}" srcOrd="0" destOrd="0" presId="urn:microsoft.com/office/officeart/2008/layout/VerticalCurvedList"/>
    <dgm:cxn modelId="{B2502CA6-2448-4E8E-BF9A-DE93A50BB654}" srcId="{66837D21-3BAD-4BFC-924F-D7A4EB2F441D}" destId="{2C3AB0E6-E455-4625-996C-461331F36269}" srcOrd="4" destOrd="0" parTransId="{DEF1EC93-FD79-4876-B1E9-F9C899C4F6BE}" sibTransId="{1A76BC3F-5F5F-4513-A50F-F3190DFD55A1}"/>
    <dgm:cxn modelId="{19659CB5-8B22-4A9E-B1E6-21500BD58B0D}" srcId="{66837D21-3BAD-4BFC-924F-D7A4EB2F441D}" destId="{DB82EDFD-4066-4AA2-92BD-099F2640E659}" srcOrd="0" destOrd="0" parTransId="{B6F78227-E922-412A-8DB8-B4C2E822A846}" sibTransId="{3173BF17-626E-443A-A4D0-90A067C3A754}"/>
    <dgm:cxn modelId="{DE23C8C8-B734-48E4-B4BC-4FC2E045D35F}" srcId="{66837D21-3BAD-4BFC-924F-D7A4EB2F441D}" destId="{76854616-8697-42C9-A593-0504312F364F}" srcOrd="3" destOrd="0" parTransId="{DABE77E0-99F3-4693-BD50-B79C5961C8E1}" sibTransId="{DA6095EC-7315-454E-A956-6B8C8E21DCF8}"/>
    <dgm:cxn modelId="{EE2C9AD8-A838-456E-88AF-E1DBA7527038}" srcId="{66837D21-3BAD-4BFC-924F-D7A4EB2F441D}" destId="{3380AC83-82E8-4631-B346-64F1F14998F8}" srcOrd="1" destOrd="0" parTransId="{FBC57C23-7F3F-40AE-AE0D-36BC6A5A3CF7}" sibTransId="{D7B87F62-5177-4587-A466-B6ECCA152AD5}"/>
    <dgm:cxn modelId="{4B646BE1-FD57-4CFB-98C0-405CFC49446E}" type="presOf" srcId="{14939BA0-2F4F-410B-95C3-2E7B31A9C236}" destId="{6F8D3422-92CB-4733-93E4-740A38952D40}" srcOrd="0" destOrd="0" presId="urn:microsoft.com/office/officeart/2008/layout/VerticalCurvedList"/>
    <dgm:cxn modelId="{D39046FF-7F46-4EEB-A919-52B43A10B3C9}" srcId="{66837D21-3BAD-4BFC-924F-D7A4EB2F441D}" destId="{4EE7A14A-5C47-4130-9775-EFAD4999EEF8}" srcOrd="2" destOrd="0" parTransId="{27E09185-F8D4-4B31-958C-102ED12C3839}" sibTransId="{08002564-65C8-40D7-9E77-0317312E6407}"/>
    <dgm:cxn modelId="{FD425505-8499-4426-AB96-074F2734F093}" type="presParOf" srcId="{1C7C428F-A9F6-455A-8799-B184C2E1E8CC}" destId="{D7EC07BE-A371-442C-B73A-5DF124174733}" srcOrd="0" destOrd="0" presId="urn:microsoft.com/office/officeart/2008/layout/VerticalCurvedList"/>
    <dgm:cxn modelId="{4B735EEC-F4F4-47A4-BEFC-E6B282FDD764}" type="presParOf" srcId="{D7EC07BE-A371-442C-B73A-5DF124174733}" destId="{414C5F7F-D42F-4C56-928E-83D8A102253E}" srcOrd="0" destOrd="0" presId="urn:microsoft.com/office/officeart/2008/layout/VerticalCurvedList"/>
    <dgm:cxn modelId="{DFC4EADA-19E8-4491-BF32-A567BDC8EC28}" type="presParOf" srcId="{414C5F7F-D42F-4C56-928E-83D8A102253E}" destId="{1C1208C1-494C-4D69-B698-5E432DFD3B43}" srcOrd="0" destOrd="0" presId="urn:microsoft.com/office/officeart/2008/layout/VerticalCurvedList"/>
    <dgm:cxn modelId="{F15EE804-0BF3-49A9-B5F6-CD9A97F3F856}" type="presParOf" srcId="{414C5F7F-D42F-4C56-928E-83D8A102253E}" destId="{8DFD8BFB-449B-4142-93C3-457BE08C3D61}" srcOrd="1" destOrd="0" presId="urn:microsoft.com/office/officeart/2008/layout/VerticalCurvedList"/>
    <dgm:cxn modelId="{5A278898-A7BA-47B8-B557-AF6425F6A486}" type="presParOf" srcId="{414C5F7F-D42F-4C56-928E-83D8A102253E}" destId="{08C9E258-5264-4008-8DCD-E579723A91C3}" srcOrd="2" destOrd="0" presId="urn:microsoft.com/office/officeart/2008/layout/VerticalCurvedList"/>
    <dgm:cxn modelId="{01326C0E-0766-4E75-8FF4-077F090FEE4B}" type="presParOf" srcId="{414C5F7F-D42F-4C56-928E-83D8A102253E}" destId="{498843BE-86A7-46BF-B3BB-DC46B4EAD834}" srcOrd="3" destOrd="0" presId="urn:microsoft.com/office/officeart/2008/layout/VerticalCurvedList"/>
    <dgm:cxn modelId="{78EB1937-F83C-4294-8E9E-C9C689F85431}" type="presParOf" srcId="{D7EC07BE-A371-442C-B73A-5DF124174733}" destId="{8339EED7-A0D6-4CB1-9796-0F921226C23D}" srcOrd="1" destOrd="0" presId="urn:microsoft.com/office/officeart/2008/layout/VerticalCurvedList"/>
    <dgm:cxn modelId="{31A63E70-123B-4932-95F2-3CAB61DA04CE}" type="presParOf" srcId="{D7EC07BE-A371-442C-B73A-5DF124174733}" destId="{B09062E5-9A7F-4E2F-8B0B-47D951374395}" srcOrd="2" destOrd="0" presId="urn:microsoft.com/office/officeart/2008/layout/VerticalCurvedList"/>
    <dgm:cxn modelId="{C35E062D-1E7C-42E8-B613-3FCB1F1E2445}" type="presParOf" srcId="{B09062E5-9A7F-4E2F-8B0B-47D951374395}" destId="{F0BB5D09-F2F6-4BAF-AE5F-404F5388C93B}" srcOrd="0" destOrd="0" presId="urn:microsoft.com/office/officeart/2008/layout/VerticalCurvedList"/>
    <dgm:cxn modelId="{3D274C99-DD2C-42B4-AECA-9367A74DFDFD}" type="presParOf" srcId="{D7EC07BE-A371-442C-B73A-5DF124174733}" destId="{40D36808-A212-4EBB-ADAF-4BCBE67FDBFB}" srcOrd="3" destOrd="0" presId="urn:microsoft.com/office/officeart/2008/layout/VerticalCurvedList"/>
    <dgm:cxn modelId="{ACEE4AB6-C572-4F8F-88A1-5D517E42337D}" type="presParOf" srcId="{D7EC07BE-A371-442C-B73A-5DF124174733}" destId="{3B43B835-C68F-403E-A710-7C24D7BC5044}" srcOrd="4" destOrd="0" presId="urn:microsoft.com/office/officeart/2008/layout/VerticalCurvedList"/>
    <dgm:cxn modelId="{072313CB-FE56-4940-AF8B-A63F983B6D22}" type="presParOf" srcId="{3B43B835-C68F-403E-A710-7C24D7BC5044}" destId="{703CDD40-B2F1-4256-97A4-F12E0F37A9DC}" srcOrd="0" destOrd="0" presId="urn:microsoft.com/office/officeart/2008/layout/VerticalCurvedList"/>
    <dgm:cxn modelId="{A3429523-9CA7-437C-BD1F-CC60120075ED}" type="presParOf" srcId="{D7EC07BE-A371-442C-B73A-5DF124174733}" destId="{2A34028A-6C9A-47DD-9E1B-62E667AF697F}" srcOrd="5" destOrd="0" presId="urn:microsoft.com/office/officeart/2008/layout/VerticalCurvedList"/>
    <dgm:cxn modelId="{AA5ED653-9124-4FC9-8B9D-B241260EA5FF}" type="presParOf" srcId="{D7EC07BE-A371-442C-B73A-5DF124174733}" destId="{1BDE87F7-73EB-471B-89BB-E63AFFDDA625}" srcOrd="6" destOrd="0" presId="urn:microsoft.com/office/officeart/2008/layout/VerticalCurvedList"/>
    <dgm:cxn modelId="{39B943EE-CE34-4A7C-9348-82EBD7B43DB6}" type="presParOf" srcId="{1BDE87F7-73EB-471B-89BB-E63AFFDDA625}" destId="{9809FA44-9D21-4FC2-AF9F-6D2AB762BCFA}" srcOrd="0" destOrd="0" presId="urn:microsoft.com/office/officeart/2008/layout/VerticalCurvedList"/>
    <dgm:cxn modelId="{DE4B5617-058B-4F66-9DBD-A215ADAC047E}" type="presParOf" srcId="{D7EC07BE-A371-442C-B73A-5DF124174733}" destId="{5EF9D548-3A64-4566-9BFB-E34045516B68}" srcOrd="7" destOrd="0" presId="urn:microsoft.com/office/officeart/2008/layout/VerticalCurvedList"/>
    <dgm:cxn modelId="{09A52A5C-6AD6-496D-B277-74ECD3711E4B}" type="presParOf" srcId="{D7EC07BE-A371-442C-B73A-5DF124174733}" destId="{9865FD82-DCFA-487F-BD2D-E37552758F90}" srcOrd="8" destOrd="0" presId="urn:microsoft.com/office/officeart/2008/layout/VerticalCurvedList"/>
    <dgm:cxn modelId="{69F43E37-E277-4953-A1A4-910FD0A37311}" type="presParOf" srcId="{9865FD82-DCFA-487F-BD2D-E37552758F90}" destId="{445D740E-692B-47AE-98F9-C51CE5BBABB2}" srcOrd="0" destOrd="0" presId="urn:microsoft.com/office/officeart/2008/layout/VerticalCurvedList"/>
    <dgm:cxn modelId="{260D276F-5295-494B-956A-DBC325703A6C}" type="presParOf" srcId="{D7EC07BE-A371-442C-B73A-5DF124174733}" destId="{5DB83A49-DADA-4135-9E75-BB943756C3AC}" srcOrd="9" destOrd="0" presId="urn:microsoft.com/office/officeart/2008/layout/VerticalCurvedList"/>
    <dgm:cxn modelId="{8DDD1529-D5B6-485C-ABBA-B82798F46D5D}" type="presParOf" srcId="{D7EC07BE-A371-442C-B73A-5DF124174733}" destId="{84A124C3-99D6-411B-B0C3-30B36F6BCF68}" srcOrd="10" destOrd="0" presId="urn:microsoft.com/office/officeart/2008/layout/VerticalCurvedList"/>
    <dgm:cxn modelId="{385E2DA6-562D-451C-A187-8128FE16E31D}" type="presParOf" srcId="{84A124C3-99D6-411B-B0C3-30B36F6BCF68}" destId="{CA755E76-DA2A-4179-B9BF-F852DA195A0B}" srcOrd="0" destOrd="0" presId="urn:microsoft.com/office/officeart/2008/layout/VerticalCurvedList"/>
    <dgm:cxn modelId="{F20A82EB-B53F-4E1F-8665-50BF5FFB4684}" type="presParOf" srcId="{D7EC07BE-A371-442C-B73A-5DF124174733}" destId="{6F8D3422-92CB-4733-93E4-740A38952D40}" srcOrd="11" destOrd="0" presId="urn:microsoft.com/office/officeart/2008/layout/VerticalCurvedList"/>
    <dgm:cxn modelId="{89577496-5675-43C1-9493-2E53C40593D5}" type="presParOf" srcId="{D7EC07BE-A371-442C-B73A-5DF124174733}" destId="{5E79F24D-4740-42E2-A44D-5031B0D867BB}" srcOrd="12" destOrd="0" presId="urn:microsoft.com/office/officeart/2008/layout/VerticalCurvedList"/>
    <dgm:cxn modelId="{F51C958F-B74E-4855-A816-7D43DAD5060B}" type="presParOf" srcId="{5E79F24D-4740-42E2-A44D-5031B0D867BB}" destId="{4B5C2D92-5760-48DA-AD06-E5EC7935CB4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D8BFB-449B-4142-93C3-457BE08C3D61}">
      <dsp:nvSpPr>
        <dsp:cNvPr id="0" name=""/>
        <dsp:cNvSpPr/>
      </dsp:nvSpPr>
      <dsp:spPr>
        <a:xfrm>
          <a:off x="-4229915" y="518815"/>
          <a:ext cx="5036597" cy="5036597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9EED7-A0D6-4CB1-9796-0F921226C23D}">
      <dsp:nvSpPr>
        <dsp:cNvPr id="0" name=""/>
        <dsp:cNvSpPr/>
      </dsp:nvSpPr>
      <dsp:spPr>
        <a:xfrm>
          <a:off x="299778" y="1364316"/>
          <a:ext cx="2638917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Фактическое нахождение поездов на маршрутах</a:t>
          </a:r>
        </a:p>
      </dsp:txBody>
      <dsp:txXfrm>
        <a:off x="299778" y="1364316"/>
        <a:ext cx="2638917" cy="393687"/>
      </dsp:txXfrm>
    </dsp:sp>
    <dsp:sp modelId="{F0BB5D09-F2F6-4BAF-AE5F-404F5388C93B}">
      <dsp:nvSpPr>
        <dsp:cNvPr id="0" name=""/>
        <dsp:cNvSpPr/>
      </dsp:nvSpPr>
      <dsp:spPr>
        <a:xfrm>
          <a:off x="53723" y="1315105"/>
          <a:ext cx="492109" cy="492109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</dsp:sp>
    <dsp:sp modelId="{40D36808-A212-4EBB-ADAF-4BCBE67FDBFB}">
      <dsp:nvSpPr>
        <dsp:cNvPr id="0" name=""/>
        <dsp:cNvSpPr/>
      </dsp:nvSpPr>
      <dsp:spPr>
        <a:xfrm>
          <a:off x="618033" y="1954773"/>
          <a:ext cx="2326241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Занятость мест</a:t>
          </a:r>
          <a:endParaRPr lang="ru-RU" sz="1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18033" y="1954773"/>
        <a:ext cx="2326241" cy="393687"/>
      </dsp:txXfrm>
    </dsp:sp>
    <dsp:sp modelId="{703CDD40-B2F1-4256-97A4-F12E0F37A9DC}">
      <dsp:nvSpPr>
        <dsp:cNvPr id="0" name=""/>
        <dsp:cNvSpPr/>
      </dsp:nvSpPr>
      <dsp:spPr>
        <a:xfrm>
          <a:off x="377558" y="1905562"/>
          <a:ext cx="492109" cy="49210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2A34028A-6C9A-47DD-9E1B-62E667AF697F}">
      <dsp:nvSpPr>
        <dsp:cNvPr id="0" name=""/>
        <dsp:cNvSpPr/>
      </dsp:nvSpPr>
      <dsp:spPr>
        <a:xfrm>
          <a:off x="791403" y="2545229"/>
          <a:ext cx="2155364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Отображение схемы составов</a:t>
          </a:r>
        </a:p>
      </dsp:txBody>
      <dsp:txXfrm>
        <a:off x="791403" y="2545229"/>
        <a:ext cx="2155364" cy="393687"/>
      </dsp:txXfrm>
    </dsp:sp>
    <dsp:sp modelId="{9809FA44-9D21-4FC2-AF9F-6D2AB762BCFA}">
      <dsp:nvSpPr>
        <dsp:cNvPr id="0" name=""/>
        <dsp:cNvSpPr/>
      </dsp:nvSpPr>
      <dsp:spPr>
        <a:xfrm>
          <a:off x="525640" y="2496018"/>
          <a:ext cx="492109" cy="49210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9D548-3A64-4566-9BFB-E34045516B68}">
      <dsp:nvSpPr>
        <dsp:cNvPr id="0" name=""/>
        <dsp:cNvSpPr/>
      </dsp:nvSpPr>
      <dsp:spPr>
        <a:xfrm>
          <a:off x="771694" y="3135311"/>
          <a:ext cx="2167001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Электронные паспорта вагонов</a:t>
          </a:r>
        </a:p>
      </dsp:txBody>
      <dsp:txXfrm>
        <a:off x="771694" y="3135311"/>
        <a:ext cx="2167001" cy="393687"/>
      </dsp:txXfrm>
    </dsp:sp>
    <dsp:sp modelId="{445D740E-692B-47AE-98F9-C51CE5BBABB2}">
      <dsp:nvSpPr>
        <dsp:cNvPr id="0" name=""/>
        <dsp:cNvSpPr/>
      </dsp:nvSpPr>
      <dsp:spPr>
        <a:xfrm>
          <a:off x="525640" y="3086101"/>
          <a:ext cx="492109" cy="49210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B83A49-DADA-4135-9E75-BB943756C3AC}">
      <dsp:nvSpPr>
        <dsp:cNvPr id="0" name=""/>
        <dsp:cNvSpPr/>
      </dsp:nvSpPr>
      <dsp:spPr>
        <a:xfrm>
          <a:off x="623613" y="3725768"/>
          <a:ext cx="2315082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Отображение данных об объектах инфраструктуры</a:t>
          </a:r>
        </a:p>
      </dsp:txBody>
      <dsp:txXfrm>
        <a:off x="623613" y="3725768"/>
        <a:ext cx="2315082" cy="393687"/>
      </dsp:txXfrm>
    </dsp:sp>
    <dsp:sp modelId="{CA755E76-DA2A-4179-B9BF-F852DA195A0B}">
      <dsp:nvSpPr>
        <dsp:cNvPr id="0" name=""/>
        <dsp:cNvSpPr/>
      </dsp:nvSpPr>
      <dsp:spPr>
        <a:xfrm>
          <a:off x="377558" y="3676557"/>
          <a:ext cx="492109" cy="49210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D3422-92CB-4733-93E4-740A38952D40}">
      <dsp:nvSpPr>
        <dsp:cNvPr id="0" name=""/>
        <dsp:cNvSpPr/>
      </dsp:nvSpPr>
      <dsp:spPr>
        <a:xfrm>
          <a:off x="299778" y="4316224"/>
          <a:ext cx="2638917" cy="3936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489" tIns="22860" rIns="22860" bIns="228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Формирование оценки выполнения обязательств перед пассажирами</a:t>
          </a:r>
          <a:endParaRPr lang="ru-RU" sz="500" kern="1200" dirty="0">
            <a:solidFill>
              <a:schemeClr val="accent5">
                <a:lumMod val="50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99778" y="4316224"/>
        <a:ext cx="2638917" cy="393687"/>
      </dsp:txXfrm>
    </dsp:sp>
    <dsp:sp modelId="{4B5C2D92-5760-48DA-AD06-E5EC7935CB45}">
      <dsp:nvSpPr>
        <dsp:cNvPr id="0" name=""/>
        <dsp:cNvSpPr/>
      </dsp:nvSpPr>
      <dsp:spPr>
        <a:xfrm>
          <a:off x="53723" y="4267013"/>
          <a:ext cx="492109" cy="492109"/>
        </a:xfrm>
        <a:prstGeom prst="ellips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9AD6445-C797-432C-8E81-AB7F6B9763A5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F54D24A-F703-4990-A79C-26577CD215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2988B3-9A36-4532-A584-25C4609839B9}"/>
              </a:ext>
            </a:extLst>
          </p:cNvPr>
          <p:cNvSpPr txBox="1"/>
          <p:nvPr userDrawn="1"/>
        </p:nvSpPr>
        <p:spPr>
          <a:xfrm>
            <a:off x="5457825" y="291637"/>
            <a:ext cx="3128831" cy="29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БЕЗОПАСНОСТИ ДВИЖЕНИЯ КАК СТРАТЕГИЯ УСПЕХА И РАЗВИТИЯ ВОЗМОЖНОСТЕЙ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4AF97A-94F6-4FC2-B89C-83CA0B912D37}"/>
              </a:ext>
            </a:extLst>
          </p:cNvPr>
          <p:cNvSpPr txBox="1"/>
          <p:nvPr userDrawn="1"/>
        </p:nvSpPr>
        <p:spPr>
          <a:xfrm>
            <a:off x="3601941" y="78552"/>
            <a:ext cx="497968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" b="0" dirty="0">
                <a:solidFill>
                  <a:srgbClr val="E21A1A"/>
                </a:solidFill>
              </a:rPr>
              <a:t>XX </a:t>
            </a:r>
            <a:r>
              <a:rPr lang="ru-RU" sz="600" b="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9A3644-1702-4A56-B1A7-A6D65AC6E7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48302E-432C-42F8-BA87-50ABF9F515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15C09A8-7DFC-4D2C-8567-7A83E39DF925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7C9746F-E49D-4A71-BB4E-7E3B8BC2ECD7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C040121-AF13-497A-9C5F-A417006E0512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2D24BF-F623-4D43-87A8-463910A1DF71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</p:spTree>
    <p:extLst>
      <p:ext uri="{BB962C8B-B14F-4D97-AF65-F5344CB8AC3E}">
        <p14:creationId xmlns:p14="http://schemas.microsoft.com/office/powerpoint/2010/main" val="225131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7835E-32FE-4FDF-B26E-624DDA65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0E20323-1ADA-4BE9-8C7E-970A0DC0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25F1-8A37-4580-AC7B-4584EB8B1084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6F9367-2629-40F0-97C6-428C9B6C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09A933-2AA5-4CDF-B959-6D61380CC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1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08A898D-48B4-4968-B9BC-6A66CCE9DFD7}"/>
              </a:ext>
            </a:extLst>
          </p:cNvPr>
          <p:cNvSpPr/>
          <p:nvPr userDrawn="1"/>
        </p:nvSpPr>
        <p:spPr>
          <a:xfrm>
            <a:off x="-44" y="743130"/>
            <a:ext cx="8537800" cy="4391839"/>
          </a:xfrm>
          <a:prstGeom prst="rect">
            <a:avLst/>
          </a:prstGeom>
          <a:noFill/>
          <a:ln w="12700">
            <a:solidFill>
              <a:srgbClr val="BFC5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3B422081-36F1-4A32-9D59-125093C2B8DB}"/>
              </a:ext>
            </a:extLst>
          </p:cNvPr>
          <p:cNvSpPr/>
          <p:nvPr userDrawn="1"/>
        </p:nvSpPr>
        <p:spPr>
          <a:xfrm>
            <a:off x="-44" y="1499"/>
            <a:ext cx="6409554" cy="750340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FACE75E-6DD3-486C-A7C5-FEA899F477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90841CA3-245C-4628-948F-DC37A40A9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1613" y="4929188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32494028-B1BF-40E5-B812-57B88A65AC9E}" type="slidenum">
              <a:rPr lang="en-US" sz="1000" smtClean="0">
                <a:latin typeface="Verdana" charset="0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dirty="0">
              <a:latin typeface="Verdana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6E0306-A4B3-404A-B24F-B722534A2EE7}"/>
              </a:ext>
            </a:extLst>
          </p:cNvPr>
          <p:cNvSpPr txBox="1"/>
          <p:nvPr userDrawn="1"/>
        </p:nvSpPr>
        <p:spPr>
          <a:xfrm>
            <a:off x="6372075" y="267830"/>
            <a:ext cx="2247921" cy="400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Bef>
                <a:spcPts val="1200"/>
              </a:spcBef>
            </a:pPr>
            <a:r>
              <a:rPr lang="ru-RU" sz="600" b="1" kern="0" dirty="0">
                <a:solidFill>
                  <a:srgbClr val="BFC5CE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b="1" kern="0" dirty="0">
                <a:solidFill>
                  <a:srgbClr val="365F9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 КАК СТРАТЕГИЯ УСПЕХА И РАЗВИТИЯ ВОЗМОЖНОСТЕЙ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49C4D-C800-4760-ABE7-500AA9FADF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95" y="4776440"/>
            <a:ext cx="596184" cy="36724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368C2EF-09D8-4074-847E-B6BC471718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502" y="90448"/>
            <a:ext cx="524631" cy="45314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E468E4-D923-432F-AD63-634F8DD66D26}"/>
              </a:ext>
            </a:extLst>
          </p:cNvPr>
          <p:cNvSpPr txBox="1"/>
          <p:nvPr userDrawn="1"/>
        </p:nvSpPr>
        <p:spPr>
          <a:xfrm>
            <a:off x="8616461" y="551431"/>
            <a:ext cx="6270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55696-2241-4792-A612-B18E5D868B19}"/>
              </a:ext>
            </a:extLst>
          </p:cNvPr>
          <p:cNvSpPr/>
          <p:nvPr userDrawn="1"/>
        </p:nvSpPr>
        <p:spPr>
          <a:xfrm>
            <a:off x="6278876" y="-6769"/>
            <a:ext cx="45719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A56927D-0136-41AB-944B-05A77D0B8015}"/>
              </a:ext>
            </a:extLst>
          </p:cNvPr>
          <p:cNvSpPr/>
          <p:nvPr userDrawn="1"/>
        </p:nvSpPr>
        <p:spPr>
          <a:xfrm>
            <a:off x="6195395" y="-6769"/>
            <a:ext cx="36000" cy="7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2097A9-B769-492E-A97E-EC0C1C86148B}"/>
              </a:ext>
            </a:extLst>
          </p:cNvPr>
          <p:cNvSpPr/>
          <p:nvPr userDrawn="1"/>
        </p:nvSpPr>
        <p:spPr>
          <a:xfrm>
            <a:off x="8420448" y="4848116"/>
            <a:ext cx="45719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37BA169-53D5-45FD-9F33-6CBB99F21D49}"/>
              </a:ext>
            </a:extLst>
          </p:cNvPr>
          <p:cNvSpPr/>
          <p:nvPr userDrawn="1"/>
        </p:nvSpPr>
        <p:spPr>
          <a:xfrm>
            <a:off x="8345676" y="4848116"/>
            <a:ext cx="36000" cy="3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A70E93-75A6-432B-8D56-ECE5C0088E36}"/>
              </a:ext>
            </a:extLst>
          </p:cNvPr>
          <p:cNvSpPr txBox="1"/>
          <p:nvPr userDrawn="1"/>
        </p:nvSpPr>
        <p:spPr>
          <a:xfrm>
            <a:off x="8547816" y="2433250"/>
            <a:ext cx="59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i="1" dirty="0">
                <a:solidFill>
                  <a:srgbClr val="007FB1"/>
                </a:solidFill>
              </a:rPr>
              <a:t>Лого участника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E0AC50-4438-408B-8862-4DDC3D1936B5}"/>
              </a:ext>
            </a:extLst>
          </p:cNvPr>
          <p:cNvSpPr txBox="1"/>
          <p:nvPr userDrawn="1"/>
        </p:nvSpPr>
        <p:spPr>
          <a:xfrm>
            <a:off x="6418771" y="59501"/>
            <a:ext cx="2177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" dirty="0">
                <a:solidFill>
                  <a:srgbClr val="E21A1A"/>
                </a:solidFill>
              </a:rPr>
              <a:t>XX </a:t>
            </a:r>
            <a:r>
              <a:rPr lang="ru-RU" sz="400" dirty="0">
                <a:solidFill>
                  <a:srgbClr val="E21A1A"/>
                </a:solidFill>
              </a:rPr>
              <a:t>ВСЕРОССИЙСКАЯ НАУЧНО-ПРАКТИЧЕСКАЯ КОНФЕРЕНЦИЯ «БЕЗОПАСНОСТЬ ДВИЖЕНИЯ ПОЕЗДОВ» </a:t>
            </a:r>
          </a:p>
        </p:txBody>
      </p:sp>
    </p:spTree>
    <p:extLst>
      <p:ext uri="{BB962C8B-B14F-4D97-AF65-F5344CB8AC3E}">
        <p14:creationId xmlns:p14="http://schemas.microsoft.com/office/powerpoint/2010/main" val="285299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125F1-8A37-4580-AC7B-4584EB8B1084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1789C-C48D-4A89-94CA-82A7EE2B768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63433B2-C79D-477E-9D1B-BCC921E4A7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1FA8EF74-1C01-40CE-B6BC-E84F7DAADD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D9F4242-65C8-41BF-85E7-5E51C1538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D4E09429-E172-4E2C-85FD-CC730173AC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FD54CA6A-DD7F-49CF-A144-47A13DF353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04D5E9A7-442B-43A3-9DA2-9B835DA059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41ACFE15-20E6-4653-898F-544D9FFF32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47060517-5132-4F48-A473-F58A15D570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95E6D92A-00E4-418D-859E-21AF97B269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7">
            <a:extLst>
              <a:ext uri="{FF2B5EF4-FFF2-40B4-BE49-F238E27FC236}">
                <a16:creationId xmlns:a16="http://schemas.microsoft.com/office/drawing/2014/main" id="{A550E0F0-434F-42F9-8F32-9F6EB5910DF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EEEEF574-3A9A-4074-B9BC-02E030A9E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B4D46531-AF0F-46CC-A477-1734352E08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7">
            <a:extLst>
              <a:ext uri="{FF2B5EF4-FFF2-40B4-BE49-F238E27FC236}">
                <a16:creationId xmlns:a16="http://schemas.microsoft.com/office/drawing/2014/main" id="{BD25D1D6-3C1E-481C-B8E9-7F03DDA70F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0D24765C-335C-4B3F-B095-B2C8A71A7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C7CE10E9-DAD1-4EED-98D5-E05D5F04E2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Rectangle 10">
            <a:extLst>
              <a:ext uri="{FF2B5EF4-FFF2-40B4-BE49-F238E27FC236}">
                <a16:creationId xmlns:a16="http://schemas.microsoft.com/office/drawing/2014/main" id="{E0BC440F-80A6-4D84-AC0B-573F027B6D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13D55865-46A1-4F68-B548-6D3C89583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10">
            <a:extLst>
              <a:ext uri="{FF2B5EF4-FFF2-40B4-BE49-F238E27FC236}">
                <a16:creationId xmlns:a16="http://schemas.microsoft.com/office/drawing/2014/main" id="{1299A252-707E-46A4-B96D-B9D87EA366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69524F3C-568A-4DA7-979B-00B566E70E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684377B6-83CD-4821-B0AA-229F426EE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8" name="Rectangle 10">
            <a:extLst>
              <a:ext uri="{FF2B5EF4-FFF2-40B4-BE49-F238E27FC236}">
                <a16:creationId xmlns:a16="http://schemas.microsoft.com/office/drawing/2014/main" id="{1F8F7429-3E25-4F42-869C-857ADB44C2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0" name="Rectangle 10">
            <a:extLst>
              <a:ext uri="{FF2B5EF4-FFF2-40B4-BE49-F238E27FC236}">
                <a16:creationId xmlns:a16="http://schemas.microsoft.com/office/drawing/2014/main" id="{A3083A54-5068-41F6-BC16-DDDE0D3C76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2" name="Rectangle 10">
            <a:extLst>
              <a:ext uri="{FF2B5EF4-FFF2-40B4-BE49-F238E27FC236}">
                <a16:creationId xmlns:a16="http://schemas.microsoft.com/office/drawing/2014/main" id="{1B492AD3-656B-45B4-AAC8-6CC311212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4" name="Rectangle 10">
            <a:extLst>
              <a:ext uri="{FF2B5EF4-FFF2-40B4-BE49-F238E27FC236}">
                <a16:creationId xmlns:a16="http://schemas.microsoft.com/office/drawing/2014/main" id="{67461699-C121-4EA8-B33A-6CAD0A1AA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92D54742-B4B3-4A32-B0AB-5B863465EF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30055808-4A58-46AC-B783-D25541791A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D1C5FDBF-0805-4442-A7E6-AEF3E0E06F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" name="Rectangle 10">
            <a:extLst>
              <a:ext uri="{FF2B5EF4-FFF2-40B4-BE49-F238E27FC236}">
                <a16:creationId xmlns:a16="http://schemas.microsoft.com/office/drawing/2014/main" id="{D410F1C8-A606-435D-B014-3BEA34D0C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4" name="Rectangle 10">
            <a:extLst>
              <a:ext uri="{FF2B5EF4-FFF2-40B4-BE49-F238E27FC236}">
                <a16:creationId xmlns:a16="http://schemas.microsoft.com/office/drawing/2014/main" id="{A16A2611-ABDF-4DDE-ADE2-3BD1DADADF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6" name="Rectangle 10">
            <a:extLst>
              <a:ext uri="{FF2B5EF4-FFF2-40B4-BE49-F238E27FC236}">
                <a16:creationId xmlns:a16="http://schemas.microsoft.com/office/drawing/2014/main" id="{60A9FE4F-37F0-47F4-BE1C-1615EC72B5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8" name="Rectangle 10">
            <a:extLst>
              <a:ext uri="{FF2B5EF4-FFF2-40B4-BE49-F238E27FC236}">
                <a16:creationId xmlns:a16="http://schemas.microsoft.com/office/drawing/2014/main" id="{2975F528-65AC-4BB2-A6C7-28B9786781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214B09DD-B3ED-43A0-8433-1D9B861A16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2" name="Rectangle 12">
            <a:extLst>
              <a:ext uri="{FF2B5EF4-FFF2-40B4-BE49-F238E27FC236}">
                <a16:creationId xmlns:a16="http://schemas.microsoft.com/office/drawing/2014/main" id="{3AE9AA54-DC36-4BA0-BA4E-4C74FA36AF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4" name="Rectangle 12">
            <a:extLst>
              <a:ext uri="{FF2B5EF4-FFF2-40B4-BE49-F238E27FC236}">
                <a16:creationId xmlns:a16="http://schemas.microsoft.com/office/drawing/2014/main" id="{6C8DD1EE-39CB-403B-9447-58F3E8E1CD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6" name="Rectangle 12">
            <a:extLst>
              <a:ext uri="{FF2B5EF4-FFF2-40B4-BE49-F238E27FC236}">
                <a16:creationId xmlns:a16="http://schemas.microsoft.com/office/drawing/2014/main" id="{73C2967B-465D-4A9E-AA8A-BA301FA38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C586A57F-209C-4761-B9CB-D0840DB5EA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0" name="Rectangle 12">
            <a:extLst>
              <a:ext uri="{FF2B5EF4-FFF2-40B4-BE49-F238E27FC236}">
                <a16:creationId xmlns:a16="http://schemas.microsoft.com/office/drawing/2014/main" id="{32050F47-7AC3-49F9-8FB2-5842D225C0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2" name="Rectangle 12">
            <a:extLst>
              <a:ext uri="{FF2B5EF4-FFF2-40B4-BE49-F238E27FC236}">
                <a16:creationId xmlns:a16="http://schemas.microsoft.com/office/drawing/2014/main" id="{1D07E238-B68F-4ED3-AA27-DAA321524E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  <p:sp>
        <p:nvSpPr>
          <p:cNvPr id="84" name="Rectangle 12">
            <a:extLst>
              <a:ext uri="{FF2B5EF4-FFF2-40B4-BE49-F238E27FC236}">
                <a16:creationId xmlns:a16="http://schemas.microsoft.com/office/drawing/2014/main" id="{2481647F-68F9-4C42-BE57-6C9DF0FD2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186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1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FA8220C-7104-4803-AFF1-9DACD343A1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3320" y="4688651"/>
            <a:ext cx="729767" cy="449537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B0D9DC7-B1C2-46B6-B118-8375A0E79C0D}"/>
              </a:ext>
            </a:extLst>
          </p:cNvPr>
          <p:cNvSpPr/>
          <p:nvPr/>
        </p:nvSpPr>
        <p:spPr>
          <a:xfrm>
            <a:off x="0" y="353718"/>
            <a:ext cx="9144000" cy="4334934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A693FCD7-519C-49B0-8524-3B6B4FE8F4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91" y="672406"/>
            <a:ext cx="7013670" cy="3565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C0DDCD-66B1-4266-8155-E7609310551C}"/>
              </a:ext>
            </a:extLst>
          </p:cNvPr>
          <p:cNvSpPr txBox="1"/>
          <p:nvPr/>
        </p:nvSpPr>
        <p:spPr>
          <a:xfrm>
            <a:off x="3097094" y="1987547"/>
            <a:ext cx="4266869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</a:pP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</a:t>
            </a:r>
            <a:b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БЕЗОПАСНОСТИ ДВИЖЕНИЯ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33B4D33-8879-4A51-A4D1-2086F720042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8754"/>
            <a:ext cx="1078330" cy="9313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657E739-AFDD-4345-8C12-64448E8ACACE}"/>
              </a:ext>
            </a:extLst>
          </p:cNvPr>
          <p:cNvSpPr txBox="1"/>
          <p:nvPr/>
        </p:nvSpPr>
        <p:spPr>
          <a:xfrm>
            <a:off x="4089789" y="4373496"/>
            <a:ext cx="9744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E21A1A"/>
                </a:solidFill>
              </a:rPr>
              <a:t>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44224F-7CC4-46B5-870C-77ED5EC9DA4B}"/>
              </a:ext>
            </a:extLst>
          </p:cNvPr>
          <p:cNvSpPr txBox="1"/>
          <p:nvPr/>
        </p:nvSpPr>
        <p:spPr>
          <a:xfrm>
            <a:off x="4012890" y="4286417"/>
            <a:ext cx="11135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>
                <a:solidFill>
                  <a:srgbClr val="003356"/>
                </a:solidFill>
              </a:rPr>
              <a:t>ОНЛАЙН ФОРМАТ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91DFA-7004-4883-B3F9-51F343081782}"/>
              </a:ext>
            </a:extLst>
          </p:cNvPr>
          <p:cNvSpPr txBox="1"/>
          <p:nvPr/>
        </p:nvSpPr>
        <p:spPr>
          <a:xfrm>
            <a:off x="2361063" y="70622"/>
            <a:ext cx="66502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>
                <a:solidFill>
                  <a:srgbClr val="FF0000"/>
                </a:solidFill>
              </a:rPr>
              <a:t>XX ВСЕРОССИЙСКАЯ НАУЧНО-ПРАКТИЧЕСКАЯ КОНФЕРЕНЦИЯ «БЕЗОПАСНОСТЬ ДВИЖЕНИЯ ПОЕЗДОВ»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5850FEB-CE8E-4D1D-B93F-547B4A1EA350}"/>
              </a:ext>
            </a:extLst>
          </p:cNvPr>
          <p:cNvSpPr txBox="1"/>
          <p:nvPr/>
        </p:nvSpPr>
        <p:spPr>
          <a:xfrm>
            <a:off x="1833780" y="2768746"/>
            <a:ext cx="548688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00" b="1" kern="0" dirty="0">
                <a:solidFill>
                  <a:schemeClr val="bg1"/>
                </a:solidFill>
                <a:effectLst/>
                <a:latin typeface="Verdana Pro SemiBold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СТРАТЕГИЯ УСПЕХА И РАЗВИТИЯ ВОЗМОЖНОСТЕЙ </a:t>
            </a:r>
            <a:endParaRPr lang="ru-RU" sz="1000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EBA7D1-5268-4121-B336-AD96B85BC3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866" y="1968497"/>
            <a:ext cx="820389" cy="91154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сидит, стол, компьютер, клавиатура&#10;&#10;Автоматически созданное описание">
            <a:extLst>
              <a:ext uri="{FF2B5EF4-FFF2-40B4-BE49-F238E27FC236}">
                <a16:creationId xmlns:a16="http://schemas.microsoft.com/office/drawing/2014/main" id="{74BDFA90-EC2E-4744-860E-70EACEFF33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251" y="3232906"/>
            <a:ext cx="1523809" cy="1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3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bs.twimg.com/media/D8xG-wyXYAIUe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5714"/>
            <a:ext cx="8548915" cy="29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5297"/>
            <a:ext cx="8537756" cy="782083"/>
          </a:xfrm>
          <a:prstGeom prst="rect">
            <a:avLst/>
          </a:prstGeom>
        </p:spPr>
      </p:pic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834975" y="3026134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kumimoji="0" lang="ru-RU" sz="2000" dirty="0">
                <a:ea typeface="Arial" pitchFamily="34" charset="0"/>
              </a:rPr>
              <a:t>Благодарю за внимание!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3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pbs.twimg.com/media/D8xG-wyXYAIUe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25714"/>
            <a:ext cx="8548915" cy="292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68144C8-2B95-4ACE-9F96-9C4F067ECD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5297"/>
            <a:ext cx="8537756" cy="782083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D419004-1B64-4271-9BE4-E24086B85750}"/>
              </a:ext>
            </a:extLst>
          </p:cNvPr>
          <p:cNvSpPr txBox="1">
            <a:spLocks/>
          </p:cNvSpPr>
          <p:nvPr/>
        </p:nvSpPr>
        <p:spPr bwMode="auto">
          <a:xfrm>
            <a:off x="785813" y="4712159"/>
            <a:ext cx="1441450" cy="17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000" kern="1200" baseline="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16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800" dirty="0">
                <a:ea typeface="Arial" pitchFamily="34" charset="0"/>
              </a:rPr>
              <a:t>26 ноября 2020 года</a:t>
            </a:r>
            <a:endParaRPr kumimoji="0" lang="en-US" sz="800" dirty="0">
              <a:ea typeface="Arial" pitchFamily="34" charset="0"/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27DD6FE-F1E9-4F7F-88C9-03AEF3277A29}"/>
              </a:ext>
            </a:extLst>
          </p:cNvPr>
          <p:cNvSpPr txBox="1">
            <a:spLocks/>
          </p:cNvSpPr>
          <p:nvPr/>
        </p:nvSpPr>
        <p:spPr bwMode="auto">
          <a:xfrm>
            <a:off x="834975" y="3026134"/>
            <a:ext cx="53863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kumimoji="1" sz="2200" kern="1200" baseline="0">
                <a:solidFill>
                  <a:srgbClr val="FFFFFF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Verdana" charset="0"/>
                <a:ea typeface="Arial" charset="0"/>
                <a:cs typeface="Verdan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r>
              <a:rPr kumimoji="0" lang="ru-RU" sz="2000" dirty="0">
                <a:ea typeface="Arial" pitchFamily="34" charset="0"/>
              </a:rPr>
              <a:t>«Цифровой двойник» состава пассажирского поезда</a:t>
            </a:r>
          </a:p>
        </p:txBody>
      </p:sp>
      <p:sp>
        <p:nvSpPr>
          <p:cNvPr id="18" name="Subtitle 6">
            <a:extLst>
              <a:ext uri="{FF2B5EF4-FFF2-40B4-BE49-F238E27FC236}">
                <a16:creationId xmlns:a16="http://schemas.microsoft.com/office/drawing/2014/main" id="{69408099-8394-413D-A338-BB8D5213D7C6}"/>
              </a:ext>
            </a:extLst>
          </p:cNvPr>
          <p:cNvSpPr txBox="1">
            <a:spLocks/>
          </p:cNvSpPr>
          <p:nvPr/>
        </p:nvSpPr>
        <p:spPr bwMode="auto">
          <a:xfrm>
            <a:off x="785813" y="4089924"/>
            <a:ext cx="5514975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/>
                </a:solidFill>
                <a:latin typeface="Verdana" pitchFamily="34" charset="0"/>
                <a:ea typeface="Arial" charset="0"/>
                <a:cs typeface="Verdan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kumimoji="1" sz="16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/>
            <a:r>
              <a:rPr kumimoji="0" lang="ru-RU" sz="1400" dirty="0">
                <a:ea typeface="Arial" pitchFamily="34" charset="0"/>
              </a:rPr>
              <a:t>К.О. Яцкевич</a:t>
            </a:r>
            <a:endParaRPr kumimoji="0" lang="en-US" sz="1400" dirty="0">
              <a:ea typeface="Arial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0FA4169-F336-438A-9EB2-72C415854AC7}"/>
              </a:ext>
            </a:extLst>
          </p:cNvPr>
          <p:cNvSpPr/>
          <p:nvPr/>
        </p:nvSpPr>
        <p:spPr>
          <a:xfrm>
            <a:off x="9098692" y="0"/>
            <a:ext cx="45719" cy="5148000"/>
          </a:xfrm>
          <a:prstGeom prst="rect">
            <a:avLst/>
          </a:prstGeom>
          <a:solidFill>
            <a:srgbClr val="BFC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C3D14-883B-46D1-9AD6-C0B61E0AAC63}"/>
              </a:ext>
            </a:extLst>
          </p:cNvPr>
          <p:cNvSpPr txBox="1"/>
          <p:nvPr/>
        </p:nvSpPr>
        <p:spPr>
          <a:xfrm>
            <a:off x="775765" y="4321336"/>
            <a:ext cx="5386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a typeface="Arial" pitchFamily="34" charset="0"/>
              </a:rPr>
              <a:t>Руководитель проекта, АО «ВНИИЖТ»</a:t>
            </a:r>
            <a:endParaRPr lang="ru-RU" sz="1400" dirty="0"/>
          </a:p>
        </p:txBody>
      </p:sp>
      <p:pic>
        <p:nvPicPr>
          <p:cNvPr id="15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23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3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Цифровой двойник состава пассажирского поезда</a:t>
            </a:r>
          </a:p>
        </p:txBody>
      </p:sp>
      <p:pic>
        <p:nvPicPr>
          <p:cNvPr id="5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307456" y="1179320"/>
            <a:ext cx="4589283" cy="3066125"/>
            <a:chOff x="295999" y="1646430"/>
            <a:chExt cx="7497666" cy="4434466"/>
          </a:xfrm>
        </p:grpSpPr>
        <p:pic>
          <p:nvPicPr>
            <p:cNvPr id="7" name="Picture 3" descr="C:\Users\polosin.maksim\Desktop\Портал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999" y="1646430"/>
              <a:ext cx="7497666" cy="4010091"/>
            </a:xfrm>
            <a:prstGeom prst="rect">
              <a:avLst/>
            </a:prstGeom>
            <a:ln w="127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897530" y="5769782"/>
              <a:ext cx="6294603" cy="311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i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Карта главного центра управления</a:t>
              </a:r>
            </a:p>
          </p:txBody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944360839"/>
              </p:ext>
            </p:extLst>
          </p:nvPr>
        </p:nvGraphicFramePr>
        <p:xfrm>
          <a:off x="5156411" y="-293915"/>
          <a:ext cx="2991546" cy="607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30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www.newinfosec.ru/images/publ/publ_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2222"/>
            <a:ext cx="8534400" cy="422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3E1254-84E2-422A-A0B7-EB29DAAF5C29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pc="38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Цифровой двойник состава пассажирского поезда (преимущества)</a:t>
            </a:r>
          </a:p>
        </p:txBody>
      </p:sp>
      <p:pic>
        <p:nvPicPr>
          <p:cNvPr id="5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4703" y="800099"/>
            <a:ext cx="6209447" cy="800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Онлайн мониторинг движения поездов, оперативное получение аналитических данных по пассажирскому комплексу в геоинформационном представлении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901" y="2113720"/>
            <a:ext cx="7209999" cy="10676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Получение наглядной информации о местоположении, техническом состоянии пассажирских поездов, клиентских групп пассажиров и их контактных данных. Подготовка управленческих решений при внештатных ситуациях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38351" y="3599029"/>
            <a:ext cx="6496049" cy="78247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/>
              <a:t>Мониторинг качества предоставляемых услуг пассажирам по сети дорог и заданном регионе</a:t>
            </a:r>
          </a:p>
        </p:txBody>
      </p:sp>
    </p:spTree>
    <p:extLst>
      <p:ext uri="{BB962C8B-B14F-4D97-AF65-F5344CB8AC3E}">
        <p14:creationId xmlns:p14="http://schemas.microsoft.com/office/powerpoint/2010/main" val="197623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Отображение аналитической информации по заданному поезду</a:t>
            </a:r>
          </a:p>
        </p:txBody>
      </p:sp>
      <p:pic>
        <p:nvPicPr>
          <p:cNvPr id="9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85153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9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243839" y="0"/>
            <a:ext cx="5782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Отображение аналитической информации по заданному участку сети</a:t>
            </a:r>
          </a:p>
        </p:txBody>
      </p:sp>
      <p:pic>
        <p:nvPicPr>
          <p:cNvPr id="9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4538"/>
            <a:ext cx="8553450" cy="40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0" y="0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Отображение аналитической информации по заданной железнодорожной станции</a:t>
            </a:r>
          </a:p>
        </p:txBody>
      </p:sp>
      <p:pic>
        <p:nvPicPr>
          <p:cNvPr id="9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723899"/>
            <a:ext cx="8540785" cy="41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02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0" y="0"/>
            <a:ext cx="659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kumimoji="0" lang="ru-RU" dirty="0">
                <a:ea typeface="Arial" pitchFamily="34" charset="0"/>
              </a:rPr>
              <a:t>Отображение аналитической информации по ближайшим вокзалам, автостанциям, аэропортам</a:t>
            </a:r>
          </a:p>
        </p:txBody>
      </p:sp>
      <p:pic>
        <p:nvPicPr>
          <p:cNvPr id="9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4693"/>
            <a:ext cx="8534400" cy="414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1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94BA157-86EF-4313-854D-45E85232604F}"/>
              </a:ext>
            </a:extLst>
          </p:cNvPr>
          <p:cNvSpPr txBox="1"/>
          <p:nvPr/>
        </p:nvSpPr>
        <p:spPr>
          <a:xfrm>
            <a:off x="0" y="0"/>
            <a:ext cx="6191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eaLnBrk="1" hangingPunct="1">
              <a:buFont typeface="Arial" pitchFamily="34" charset="0"/>
              <a:buNone/>
            </a:pPr>
            <a:r>
              <a:rPr lang="ru-RU" dirty="0">
                <a:ea typeface="Arial" pitchFamily="34" charset="0"/>
              </a:rPr>
              <a:t>Контроль движения пригородных поездов</a:t>
            </a:r>
            <a:endParaRPr kumimoji="0" lang="ru-RU" dirty="0">
              <a:ea typeface="Arial" pitchFamily="34" charset="0"/>
            </a:endParaRPr>
          </a:p>
        </p:txBody>
      </p:sp>
      <p:pic>
        <p:nvPicPr>
          <p:cNvPr id="9" name="Picture 2" descr="ÐÐ°ÑÑÐ¸Ð½ÐºÐ¸ Ð¿Ð¾ Ð·Ð°Ð¿ÑÐ¾ÑÑ Ð»Ð¾Ð³Ð¾ ÑÐ¶Ð´ Ð²Ð½Ð¸Ð¸Ð¶Ñ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561" y="2438938"/>
            <a:ext cx="476394" cy="42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3986"/>
            <a:ext cx="8572500" cy="41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0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/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1606</TotalTime>
  <Words>177</Words>
  <Application>Microsoft Office PowerPoint</Application>
  <PresentationFormat>Экран (16:9)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Consolas</vt:lpstr>
      <vt:lpstr>Verdana</vt:lpstr>
      <vt:lpstr>Verdana Pro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66</cp:revision>
  <dcterms:created xsi:type="dcterms:W3CDTF">2020-09-25T09:41:49Z</dcterms:created>
  <dcterms:modified xsi:type="dcterms:W3CDTF">2020-11-24T01:25:47Z</dcterms:modified>
</cp:coreProperties>
</file>