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0" r:id="rId2"/>
    <p:sldId id="256" r:id="rId3"/>
    <p:sldId id="257" r:id="rId4"/>
    <p:sldId id="267" r:id="rId5"/>
    <p:sldId id="268" r:id="rId6"/>
    <p:sldId id="269" r:id="rId7"/>
    <p:sldId id="271" r:id="rId8"/>
    <p:sldId id="258" r:id="rId9"/>
    <p:sldId id="261" r:id="rId10"/>
    <p:sldId id="259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1A1A"/>
    <a:srgbClr val="68798B"/>
    <a:srgbClr val="BFC5CE"/>
    <a:srgbClr val="FCFCFC"/>
    <a:srgbClr val="78D64B"/>
    <a:srgbClr val="003356"/>
    <a:srgbClr val="B0DCF4"/>
    <a:srgbClr val="8AB0D2"/>
    <a:srgbClr val="007FB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71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B1490-CE5F-45DB-BF30-98C428849EED}" type="doc">
      <dgm:prSet loTypeId="urn:microsoft.com/office/officeart/2005/8/layout/vList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BFC2C61-BE82-4A7D-8BBC-BB71F81EA97C}">
      <dgm:prSet phldrT="[Текст]" custT="1"/>
      <dgm:spPr/>
      <dgm:t>
        <a:bodyPr/>
        <a:lstStyle/>
        <a:p>
          <a:r>
            <a:rPr lang="ru-RU" sz="1400" b="0">
              <a:latin typeface="Book Antiqua" panose="02040602050305030304" pitchFamily="18" charset="0"/>
              <a:cs typeface="Times New Roman" panose="02020603050405020304" pitchFamily="18" charset="0"/>
            </a:rPr>
            <a:t>1990-2005 гг. – становление цифровой экономики</a:t>
          </a:r>
        </a:p>
      </dgm:t>
    </dgm:pt>
    <dgm:pt modelId="{0F5F7C46-A57D-4552-8969-505073AAE79F}" type="parTrans" cxnId="{92ED383E-6EC2-4E25-8793-DDD8568BCAF2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A7CCF707-9038-4B1E-A88E-30519F382FA6}" type="sibTrans" cxnId="{92ED383E-6EC2-4E25-8793-DDD8568BCAF2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A2F657A9-6C53-49D5-8E7C-F26D4905EF10}">
      <dgm:prSet phldrT="[Текст]" custT="1"/>
      <dgm:spPr>
        <a:ln>
          <a:solidFill>
            <a:srgbClr val="E21A1A">
              <a:alpha val="90000"/>
            </a:srgbClr>
          </a:solidFill>
        </a:ln>
      </dgm:spPr>
      <dgm:t>
        <a:bodyPr/>
        <a:lstStyle/>
        <a:p>
          <a:r>
            <a:rPr lang="ru-RU" sz="1400" b="0">
              <a:latin typeface="Book Antiqua" panose="02040602050305030304" pitchFamily="18" charset="0"/>
              <a:cs typeface="Times New Roman" panose="02020603050405020304" pitchFamily="18" charset="0"/>
            </a:rPr>
            <a:t>1990-2000 гг. </a:t>
          </a:r>
          <a:r>
            <a:rPr lang="ru-RU" sz="1400">
              <a:latin typeface="Book Antiqua" panose="02040602050305030304" pitchFamily="18" charset="0"/>
            </a:rPr>
            <a:t>–</a:t>
          </a:r>
          <a:r>
            <a:rPr lang="ru-RU" sz="1400" b="0">
              <a:latin typeface="Book Antiqua" panose="02040602050305030304" pitchFamily="18" charset="0"/>
              <a:cs typeface="Times New Roman" panose="02020603050405020304" pitchFamily="18" charset="0"/>
            </a:rPr>
            <a:t> бум «доткомов»</a:t>
          </a:r>
        </a:p>
      </dgm:t>
    </dgm:pt>
    <dgm:pt modelId="{3DDD8E17-80BC-46A6-A7C3-B022696B3A35}" type="parTrans" cxnId="{B6A8B585-ED18-4838-9858-5423E947E9C1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81106107-72B4-4382-8BC7-4CAB778C3A99}" type="sibTrans" cxnId="{B6A8B585-ED18-4838-9858-5423E947E9C1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D375C51A-57B5-4347-AA08-1BD3EA15099A}">
      <dgm:prSet phldrT="[Текст]" custT="1"/>
      <dgm:spPr/>
      <dgm:t>
        <a:bodyPr/>
        <a:lstStyle/>
        <a:p>
          <a:r>
            <a:rPr lang="ru-RU" sz="1400" b="0">
              <a:latin typeface="Book Antiqua" panose="02040602050305030304" pitchFamily="18" charset="0"/>
              <a:cs typeface="Times New Roman" panose="02020603050405020304" pitchFamily="18" charset="0"/>
            </a:rPr>
            <a:t>2005-2010 гг. – рост цифровой экономики</a:t>
          </a:r>
        </a:p>
      </dgm:t>
    </dgm:pt>
    <dgm:pt modelId="{D8600315-6F8A-4E52-8F5C-03A14D242FBB}" type="parTrans" cxnId="{F839992F-79B3-4EED-924F-0AE7902EA986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95147BF5-400D-41F9-8C3C-389DF164B743}" type="sibTrans" cxnId="{F839992F-79B3-4EED-924F-0AE7902EA986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450B3408-68DA-40E2-A31B-B964AEFFE4BA}">
      <dgm:prSet phldrT="[Текст]" custT="1"/>
      <dgm:spPr>
        <a:ln>
          <a:solidFill>
            <a:srgbClr val="E21A1A">
              <a:alpha val="90000"/>
            </a:srgbClr>
          </a:solidFill>
        </a:ln>
      </dgm:spPr>
      <dgm:t>
        <a:bodyPr/>
        <a:lstStyle/>
        <a:p>
          <a:r>
            <a:rPr lang="ru-RU" sz="1400" b="0" dirty="0">
              <a:latin typeface="Book Antiqua" panose="02040602050305030304" pitchFamily="18" charset="0"/>
              <a:cs typeface="Times New Roman" panose="02020603050405020304" pitchFamily="18" charset="0"/>
            </a:rPr>
            <a:t>взрывной рост новых видов цифровых продуктов и электронных услуг</a:t>
          </a:r>
        </a:p>
      </dgm:t>
    </dgm:pt>
    <dgm:pt modelId="{EBBCA896-21CF-4B98-AEC5-6D9AEC5E308F}" type="parTrans" cxnId="{04008248-C767-48C4-974B-CBA6775E5321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517A6D2D-649D-40B4-8F68-D4CBED059C24}" type="sibTrans" cxnId="{04008248-C767-48C4-974B-CBA6775E5321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FFB92F17-6101-4D59-A5C8-9403346C9CA3}">
      <dgm:prSet phldrT="[Текст]" custT="1"/>
      <dgm:spPr/>
      <dgm:t>
        <a:bodyPr/>
        <a:lstStyle/>
        <a:p>
          <a:r>
            <a:rPr lang="ru-RU" sz="1400" b="0">
              <a:latin typeface="Book Antiqua" panose="02040602050305030304" pitchFamily="18" charset="0"/>
              <a:cs typeface="Times New Roman" panose="02020603050405020304" pitchFamily="18" charset="0"/>
            </a:rPr>
            <a:t>2010-2015 гг. – зрелость цифровой экономики</a:t>
          </a:r>
        </a:p>
      </dgm:t>
    </dgm:pt>
    <dgm:pt modelId="{696C86A9-A8FC-4262-8167-EDB3B65154BD}" type="parTrans" cxnId="{5399B8A5-6CD5-4CC8-96DC-EE0C9EE7F13A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7EC0799F-4435-4E6D-B8B7-275B7E051277}" type="sibTrans" cxnId="{5399B8A5-6CD5-4CC8-96DC-EE0C9EE7F13A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EB3DEE09-D3DD-4F14-8102-5013E3B89B12}">
      <dgm:prSet phldrT="[Текст]" custT="1"/>
      <dgm:spPr>
        <a:ln>
          <a:solidFill>
            <a:srgbClr val="E21A1A">
              <a:alpha val="90000"/>
            </a:srgbClr>
          </a:solidFill>
        </a:ln>
      </dgm:spPr>
      <dgm:t>
        <a:bodyPr/>
        <a:lstStyle/>
        <a:p>
          <a:r>
            <a:rPr lang="ru-RU" sz="1400" b="0" dirty="0">
              <a:latin typeface="Book Antiqua" panose="02040602050305030304" pitchFamily="18" charset="0"/>
              <a:cs typeface="Times New Roman" panose="02020603050405020304" pitchFamily="18" charset="0"/>
            </a:rPr>
            <a:t>массовое встраивание онлайн каналов и проникновение цифровых технологий в традиционный бизнес</a:t>
          </a:r>
        </a:p>
      </dgm:t>
    </dgm:pt>
    <dgm:pt modelId="{8FF7C67F-072F-4EF2-8471-754FA6457D35}" type="parTrans" cxnId="{ED8675E6-53C1-4624-8452-3B5D3CB30D2B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950EDABB-7D35-4EAA-8B5D-3F6BADB3BC56}" type="sibTrans" cxnId="{ED8675E6-53C1-4624-8452-3B5D3CB30D2B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AA43F216-5C54-4CC0-9180-BC45B7E523F0}">
      <dgm:prSet phldrT="[Текст]" custT="1"/>
      <dgm:spPr>
        <a:ln>
          <a:solidFill>
            <a:srgbClr val="E21A1A">
              <a:alpha val="90000"/>
            </a:srgbClr>
          </a:solidFill>
        </a:ln>
      </dgm:spPr>
      <dgm:t>
        <a:bodyPr/>
        <a:lstStyle/>
        <a:p>
          <a:r>
            <a:rPr lang="ru-RU" sz="1400" b="0" dirty="0">
              <a:latin typeface="Book Antiqua" panose="02040602050305030304" pitchFamily="18" charset="0"/>
              <a:cs typeface="Times New Roman" panose="02020603050405020304" pitchFamily="18" charset="0"/>
            </a:rPr>
            <a:t> 2000-2005 гг. </a:t>
          </a:r>
          <a:r>
            <a:rPr lang="ru-RU" sz="1400" dirty="0">
              <a:latin typeface="Book Antiqua" panose="02040602050305030304" pitchFamily="18" charset="0"/>
            </a:rPr>
            <a:t>–</a:t>
          </a:r>
          <a:r>
            <a:rPr lang="ru-RU" sz="1400" b="0" dirty="0">
              <a:latin typeface="Book Antiqua" panose="02040602050305030304" pitchFamily="18" charset="0"/>
              <a:cs typeface="Times New Roman" panose="02020603050405020304" pitchFamily="18" charset="0"/>
            </a:rPr>
            <a:t> развитие новых рынков электронных услуг, электронного бизнеса и электронной коммерции</a:t>
          </a:r>
        </a:p>
      </dgm:t>
    </dgm:pt>
    <dgm:pt modelId="{4A133BCF-F8EB-461F-90EE-A6C2A3B69B55}" type="parTrans" cxnId="{B2E2ADD4-44D0-457E-8A72-1B67365D2226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4EFA18DF-4AAC-4361-9DE6-A52B4B3FFA4F}" type="sibTrans" cxnId="{B2E2ADD4-44D0-457E-8A72-1B67365D2226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CCE51F4A-F32D-465A-8568-C4A6BFDD6F46}">
      <dgm:prSet phldrT="[Текст]" custT="1"/>
      <dgm:spPr/>
      <dgm:t>
        <a:bodyPr/>
        <a:lstStyle/>
        <a:p>
          <a:r>
            <a:rPr lang="ru-RU" sz="1400" b="0">
              <a:latin typeface="Book Antiqua" panose="02040602050305030304" pitchFamily="18" charset="0"/>
              <a:cs typeface="Times New Roman" panose="02020603050405020304" pitchFamily="18" charset="0"/>
            </a:rPr>
            <a:t>2015-2020 гг. – цифровая лихорадка</a:t>
          </a:r>
        </a:p>
      </dgm:t>
    </dgm:pt>
    <dgm:pt modelId="{1C507F37-FCF5-4948-8BD9-4D1AE29C63F0}" type="parTrans" cxnId="{C29A17C4-C511-4B74-A3AE-DB395C3D76C0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A998B8D4-09DC-4AE1-9ABF-1EA8A94194DE}" type="sibTrans" cxnId="{C29A17C4-C511-4B74-A3AE-DB395C3D76C0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4310D360-0E37-4A15-BCD6-6E58BD4C6A1D}">
      <dgm:prSet phldrT="[Текст]" custT="1"/>
      <dgm:spPr>
        <a:ln>
          <a:solidFill>
            <a:srgbClr val="E21A1A">
              <a:alpha val="90000"/>
            </a:srgbClr>
          </a:solidFill>
        </a:ln>
      </dgm:spPr>
      <dgm:t>
        <a:bodyPr/>
        <a:lstStyle/>
        <a:p>
          <a:r>
            <a:rPr lang="ru-RU" sz="1400" b="0" dirty="0">
              <a:latin typeface="Book Antiqua" panose="02040602050305030304" pitchFamily="18" charset="0"/>
              <a:cs typeface="Times New Roman" panose="02020603050405020304" pitchFamily="18" charset="0"/>
            </a:rPr>
            <a:t>хаотичное перестраивание бизнес-процессов и трансформация бизнес-моделей</a:t>
          </a:r>
        </a:p>
      </dgm:t>
    </dgm:pt>
    <dgm:pt modelId="{CD9AD2EF-6D1F-4CC4-BAEF-BD4227CF1BEB}" type="parTrans" cxnId="{F0A2A51A-0B62-477E-AE1F-90F2D75EF20D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CE1E267C-AC52-4F26-ABA6-7558507D14DD}" type="sibTrans" cxnId="{F0A2A51A-0B62-477E-AE1F-90F2D75EF20D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EF03315F-D6E6-4D64-A7BB-D4AB5486B8D4}">
      <dgm:prSet phldrT="[Текст]" custT="1"/>
      <dgm:spPr/>
      <dgm:t>
        <a:bodyPr/>
        <a:lstStyle/>
        <a:p>
          <a:r>
            <a:rPr lang="ru-RU" sz="1400" b="0">
              <a:latin typeface="Book Antiqua" panose="02040602050305030304" pitchFamily="18" charset="0"/>
              <a:cs typeface="Times New Roman" panose="02020603050405020304" pitchFamily="18" charset="0"/>
            </a:rPr>
            <a:t>2020-2030 гг. – системная трансформация</a:t>
          </a:r>
        </a:p>
      </dgm:t>
    </dgm:pt>
    <dgm:pt modelId="{39B940AA-F25A-431D-8DD0-70E3A1980F10}" type="parTrans" cxnId="{D1DF6974-E3BE-4C79-B4DC-8BC4040A8F81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5BE0CFC5-4D18-45AA-BABF-CEED573B657F}" type="sibTrans" cxnId="{D1DF6974-E3BE-4C79-B4DC-8BC4040A8F81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DA0211D3-FEF9-4F27-9251-C08A00452379}">
      <dgm:prSet phldrT="[Текст]" custT="1"/>
      <dgm:spPr>
        <a:ln>
          <a:solidFill>
            <a:srgbClr val="E21A1A">
              <a:alpha val="90000"/>
            </a:srgbClr>
          </a:solidFill>
        </a:ln>
      </dgm:spPr>
      <dgm:t>
        <a:bodyPr/>
        <a:lstStyle/>
        <a:p>
          <a:r>
            <a:rPr lang="ru-RU" sz="1400" b="0">
              <a:latin typeface="Book Antiqua" panose="02040602050305030304" pitchFamily="18" charset="0"/>
              <a:cs typeface="Times New Roman" panose="02020603050405020304" pitchFamily="18" charset="0"/>
            </a:rPr>
            <a:t>обоснованная цифровизация с позиции системного подхода, ориентация на качественные системные сдвиги</a:t>
          </a:r>
        </a:p>
      </dgm:t>
    </dgm:pt>
    <dgm:pt modelId="{F650B2BB-9CBE-467B-B083-F7E021E3988B}" type="parTrans" cxnId="{88D0DEDD-4374-4AE7-AC3B-40EFB6FEBB05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CB959C2F-AA7F-4A9B-A951-77EBB8AE5A20}" type="sibTrans" cxnId="{88D0DEDD-4374-4AE7-AC3B-40EFB6FEBB05}">
      <dgm:prSet/>
      <dgm:spPr/>
      <dgm:t>
        <a:bodyPr/>
        <a:lstStyle/>
        <a:p>
          <a:endParaRPr lang="ru-RU" sz="1400" b="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062DD23D-4EF5-4B48-83F7-FB5F92BBF5D2}" type="pres">
      <dgm:prSet presAssocID="{40BB1490-CE5F-45DB-BF30-98C428849EED}" presName="Name0" presStyleCnt="0">
        <dgm:presLayoutVars>
          <dgm:dir/>
          <dgm:animLvl val="lvl"/>
          <dgm:resizeHandles val="exact"/>
        </dgm:presLayoutVars>
      </dgm:prSet>
      <dgm:spPr/>
    </dgm:pt>
    <dgm:pt modelId="{F764DAE4-BE0C-4E80-A6CB-99A7D6075685}" type="pres">
      <dgm:prSet presAssocID="{2BFC2C61-BE82-4A7D-8BBC-BB71F81EA97C}" presName="linNode" presStyleCnt="0"/>
      <dgm:spPr/>
    </dgm:pt>
    <dgm:pt modelId="{ACC68C1B-003B-4856-B6AD-0C2B8D4327B0}" type="pres">
      <dgm:prSet presAssocID="{2BFC2C61-BE82-4A7D-8BBC-BB71F81EA97C}" presName="parentText" presStyleLbl="node1" presStyleIdx="0" presStyleCnt="5" custScaleY="48181">
        <dgm:presLayoutVars>
          <dgm:chMax val="1"/>
          <dgm:bulletEnabled val="1"/>
        </dgm:presLayoutVars>
      </dgm:prSet>
      <dgm:spPr/>
    </dgm:pt>
    <dgm:pt modelId="{9A758525-ACB2-4C07-A573-C543A25BDA25}" type="pres">
      <dgm:prSet presAssocID="{2BFC2C61-BE82-4A7D-8BBC-BB71F81EA97C}" presName="descendantText" presStyleLbl="alignAccFollowNode1" presStyleIdx="0" presStyleCnt="5" custScaleY="101962">
        <dgm:presLayoutVars>
          <dgm:bulletEnabled val="1"/>
        </dgm:presLayoutVars>
      </dgm:prSet>
      <dgm:spPr/>
    </dgm:pt>
    <dgm:pt modelId="{C127B8C6-133F-46FE-8D43-DE35CD3A6BBA}" type="pres">
      <dgm:prSet presAssocID="{A7CCF707-9038-4B1E-A88E-30519F382FA6}" presName="sp" presStyleCnt="0"/>
      <dgm:spPr/>
    </dgm:pt>
    <dgm:pt modelId="{E93E8060-86C1-4121-A97B-467542457122}" type="pres">
      <dgm:prSet presAssocID="{D375C51A-57B5-4347-AA08-1BD3EA15099A}" presName="linNode" presStyleCnt="0"/>
      <dgm:spPr/>
    </dgm:pt>
    <dgm:pt modelId="{F7635BCC-E387-4862-BAA1-236DD616C0BA}" type="pres">
      <dgm:prSet presAssocID="{D375C51A-57B5-4347-AA08-1BD3EA15099A}" presName="parentText" presStyleLbl="node1" presStyleIdx="1" presStyleCnt="5" custScaleY="48181">
        <dgm:presLayoutVars>
          <dgm:chMax val="1"/>
          <dgm:bulletEnabled val="1"/>
        </dgm:presLayoutVars>
      </dgm:prSet>
      <dgm:spPr/>
    </dgm:pt>
    <dgm:pt modelId="{85A1D8E1-7707-40C3-A749-49DE3280AB1E}" type="pres">
      <dgm:prSet presAssocID="{D375C51A-57B5-4347-AA08-1BD3EA15099A}" presName="descendantText" presStyleLbl="alignAccFollowNode1" presStyleIdx="1" presStyleCnt="5" custScaleY="72401">
        <dgm:presLayoutVars>
          <dgm:bulletEnabled val="1"/>
        </dgm:presLayoutVars>
      </dgm:prSet>
      <dgm:spPr/>
    </dgm:pt>
    <dgm:pt modelId="{0CD8711C-05D3-471F-8732-F101009C6130}" type="pres">
      <dgm:prSet presAssocID="{95147BF5-400D-41F9-8C3C-389DF164B743}" presName="sp" presStyleCnt="0"/>
      <dgm:spPr/>
    </dgm:pt>
    <dgm:pt modelId="{799CDDF6-C974-4001-9E32-84D4EE1F990F}" type="pres">
      <dgm:prSet presAssocID="{FFB92F17-6101-4D59-A5C8-9403346C9CA3}" presName="linNode" presStyleCnt="0"/>
      <dgm:spPr/>
    </dgm:pt>
    <dgm:pt modelId="{883D00BD-D35E-4B97-8972-FCF27C373772}" type="pres">
      <dgm:prSet presAssocID="{FFB92F17-6101-4D59-A5C8-9403346C9CA3}" presName="parentText" presStyleLbl="node1" presStyleIdx="2" presStyleCnt="5" custScaleY="48181">
        <dgm:presLayoutVars>
          <dgm:chMax val="1"/>
          <dgm:bulletEnabled val="1"/>
        </dgm:presLayoutVars>
      </dgm:prSet>
      <dgm:spPr/>
    </dgm:pt>
    <dgm:pt modelId="{594D6D7E-CB04-47BC-8D11-A1FB88F3BCF3}" type="pres">
      <dgm:prSet presAssocID="{FFB92F17-6101-4D59-A5C8-9403346C9CA3}" presName="descendantText" presStyleLbl="alignAccFollowNode1" presStyleIdx="2" presStyleCnt="5" custScaleY="72401">
        <dgm:presLayoutVars>
          <dgm:bulletEnabled val="1"/>
        </dgm:presLayoutVars>
      </dgm:prSet>
      <dgm:spPr/>
    </dgm:pt>
    <dgm:pt modelId="{343D335E-6B30-440C-A171-94AB1EFA7899}" type="pres">
      <dgm:prSet presAssocID="{7EC0799F-4435-4E6D-B8B7-275B7E051277}" presName="sp" presStyleCnt="0"/>
      <dgm:spPr/>
    </dgm:pt>
    <dgm:pt modelId="{16D08634-43CA-496D-9357-A7293B22BC70}" type="pres">
      <dgm:prSet presAssocID="{CCE51F4A-F32D-465A-8568-C4A6BFDD6F46}" presName="linNode" presStyleCnt="0"/>
      <dgm:spPr/>
    </dgm:pt>
    <dgm:pt modelId="{A8D5FA12-9A80-4EB5-9A42-9D18D9CA89AA}" type="pres">
      <dgm:prSet presAssocID="{CCE51F4A-F32D-465A-8568-C4A6BFDD6F46}" presName="parentText" presStyleLbl="node1" presStyleIdx="3" presStyleCnt="5" custScaleY="48181">
        <dgm:presLayoutVars>
          <dgm:chMax val="1"/>
          <dgm:bulletEnabled val="1"/>
        </dgm:presLayoutVars>
      </dgm:prSet>
      <dgm:spPr/>
    </dgm:pt>
    <dgm:pt modelId="{B8A54244-BB7F-47C2-BB92-B257DE074CFC}" type="pres">
      <dgm:prSet presAssocID="{CCE51F4A-F32D-465A-8568-C4A6BFDD6F46}" presName="descendantText" presStyleLbl="alignAccFollowNode1" presStyleIdx="3" presStyleCnt="5" custScaleY="72401">
        <dgm:presLayoutVars>
          <dgm:bulletEnabled val="1"/>
        </dgm:presLayoutVars>
      </dgm:prSet>
      <dgm:spPr/>
    </dgm:pt>
    <dgm:pt modelId="{39C75645-D1B8-4C5A-977D-B62215E59F27}" type="pres">
      <dgm:prSet presAssocID="{A998B8D4-09DC-4AE1-9ABF-1EA8A94194DE}" presName="sp" presStyleCnt="0"/>
      <dgm:spPr/>
    </dgm:pt>
    <dgm:pt modelId="{32FFE4F8-2B20-4522-B722-CE0F7E262981}" type="pres">
      <dgm:prSet presAssocID="{EF03315F-D6E6-4D64-A7BB-D4AB5486B8D4}" presName="linNode" presStyleCnt="0"/>
      <dgm:spPr/>
    </dgm:pt>
    <dgm:pt modelId="{451B2311-E423-4948-97F7-08B7B9BAEB71}" type="pres">
      <dgm:prSet presAssocID="{EF03315F-D6E6-4D64-A7BB-D4AB5486B8D4}" presName="parentText" presStyleLbl="node1" presStyleIdx="4" presStyleCnt="5" custScaleY="48181">
        <dgm:presLayoutVars>
          <dgm:chMax val="1"/>
          <dgm:bulletEnabled val="1"/>
        </dgm:presLayoutVars>
      </dgm:prSet>
      <dgm:spPr/>
    </dgm:pt>
    <dgm:pt modelId="{9231DE0A-1766-4F9A-80A2-12D2BACFBFA3}" type="pres">
      <dgm:prSet presAssocID="{EF03315F-D6E6-4D64-A7BB-D4AB5486B8D4}" presName="descendantText" presStyleLbl="alignAccFollowNode1" presStyleIdx="4" presStyleCnt="5" custScaleY="81733">
        <dgm:presLayoutVars>
          <dgm:bulletEnabled val="1"/>
        </dgm:presLayoutVars>
      </dgm:prSet>
      <dgm:spPr/>
    </dgm:pt>
  </dgm:ptLst>
  <dgm:cxnLst>
    <dgm:cxn modelId="{260E4711-8743-4655-9C6F-63266AB90370}" type="presOf" srcId="{D375C51A-57B5-4347-AA08-1BD3EA15099A}" destId="{F7635BCC-E387-4862-BAA1-236DD616C0BA}" srcOrd="0" destOrd="0" presId="urn:microsoft.com/office/officeart/2005/8/layout/vList5"/>
    <dgm:cxn modelId="{E8228715-6F15-4E0B-8BD2-0F32D1F198CA}" type="presOf" srcId="{CCE51F4A-F32D-465A-8568-C4A6BFDD6F46}" destId="{A8D5FA12-9A80-4EB5-9A42-9D18D9CA89AA}" srcOrd="0" destOrd="0" presId="urn:microsoft.com/office/officeart/2005/8/layout/vList5"/>
    <dgm:cxn modelId="{F0A2A51A-0B62-477E-AE1F-90F2D75EF20D}" srcId="{CCE51F4A-F32D-465A-8568-C4A6BFDD6F46}" destId="{4310D360-0E37-4A15-BCD6-6E58BD4C6A1D}" srcOrd="0" destOrd="0" parTransId="{CD9AD2EF-6D1F-4CC4-BAEF-BD4227CF1BEB}" sibTransId="{CE1E267C-AC52-4F26-ABA6-7558507D14DD}"/>
    <dgm:cxn modelId="{09D2111D-7601-44B8-9E63-CADF08CACAD9}" type="presOf" srcId="{EB3DEE09-D3DD-4F14-8102-5013E3B89B12}" destId="{594D6D7E-CB04-47BC-8D11-A1FB88F3BCF3}" srcOrd="0" destOrd="0" presId="urn:microsoft.com/office/officeart/2005/8/layout/vList5"/>
    <dgm:cxn modelId="{F839992F-79B3-4EED-924F-0AE7902EA986}" srcId="{40BB1490-CE5F-45DB-BF30-98C428849EED}" destId="{D375C51A-57B5-4347-AA08-1BD3EA15099A}" srcOrd="1" destOrd="0" parTransId="{D8600315-6F8A-4E52-8F5C-03A14D242FBB}" sibTransId="{95147BF5-400D-41F9-8C3C-389DF164B743}"/>
    <dgm:cxn modelId="{92ED383E-6EC2-4E25-8793-DDD8568BCAF2}" srcId="{40BB1490-CE5F-45DB-BF30-98C428849EED}" destId="{2BFC2C61-BE82-4A7D-8BBC-BB71F81EA97C}" srcOrd="0" destOrd="0" parTransId="{0F5F7C46-A57D-4552-8969-505073AAE79F}" sibTransId="{A7CCF707-9038-4B1E-A88E-30519F382FA6}"/>
    <dgm:cxn modelId="{61E17247-A63F-4CF4-9F0E-1D9DEB173AF6}" type="presOf" srcId="{EF03315F-D6E6-4D64-A7BB-D4AB5486B8D4}" destId="{451B2311-E423-4948-97F7-08B7B9BAEB71}" srcOrd="0" destOrd="0" presId="urn:microsoft.com/office/officeart/2005/8/layout/vList5"/>
    <dgm:cxn modelId="{04008248-C767-48C4-974B-CBA6775E5321}" srcId="{D375C51A-57B5-4347-AA08-1BD3EA15099A}" destId="{450B3408-68DA-40E2-A31B-B964AEFFE4BA}" srcOrd="0" destOrd="0" parTransId="{EBBCA896-21CF-4B98-AEC5-6D9AEC5E308F}" sibTransId="{517A6D2D-649D-40B4-8F68-D4CBED059C24}"/>
    <dgm:cxn modelId="{A69A3969-9057-4863-A25A-C1627347B4C1}" type="presOf" srcId="{AA43F216-5C54-4CC0-9180-BC45B7E523F0}" destId="{9A758525-ACB2-4C07-A573-C543A25BDA25}" srcOrd="0" destOrd="1" presId="urn:microsoft.com/office/officeart/2005/8/layout/vList5"/>
    <dgm:cxn modelId="{47D3174C-0C2E-4CE2-9C46-3D36635A323F}" type="presOf" srcId="{DA0211D3-FEF9-4F27-9251-C08A00452379}" destId="{9231DE0A-1766-4F9A-80A2-12D2BACFBFA3}" srcOrd="0" destOrd="0" presId="urn:microsoft.com/office/officeart/2005/8/layout/vList5"/>
    <dgm:cxn modelId="{D1DF6974-E3BE-4C79-B4DC-8BC4040A8F81}" srcId="{40BB1490-CE5F-45DB-BF30-98C428849EED}" destId="{EF03315F-D6E6-4D64-A7BB-D4AB5486B8D4}" srcOrd="4" destOrd="0" parTransId="{39B940AA-F25A-431D-8DD0-70E3A1980F10}" sibTransId="{5BE0CFC5-4D18-45AA-BABF-CEED573B657F}"/>
    <dgm:cxn modelId="{B6A8B585-ED18-4838-9858-5423E947E9C1}" srcId="{2BFC2C61-BE82-4A7D-8BBC-BB71F81EA97C}" destId="{A2F657A9-6C53-49D5-8E7C-F26D4905EF10}" srcOrd="0" destOrd="0" parTransId="{3DDD8E17-80BC-46A6-A7C3-B022696B3A35}" sibTransId="{81106107-72B4-4382-8BC7-4CAB778C3A99}"/>
    <dgm:cxn modelId="{4A9EF590-12BF-4DEF-97E6-5E31B9F2A6F8}" type="presOf" srcId="{A2F657A9-6C53-49D5-8E7C-F26D4905EF10}" destId="{9A758525-ACB2-4C07-A573-C543A25BDA25}" srcOrd="0" destOrd="0" presId="urn:microsoft.com/office/officeart/2005/8/layout/vList5"/>
    <dgm:cxn modelId="{5399B8A5-6CD5-4CC8-96DC-EE0C9EE7F13A}" srcId="{40BB1490-CE5F-45DB-BF30-98C428849EED}" destId="{FFB92F17-6101-4D59-A5C8-9403346C9CA3}" srcOrd="2" destOrd="0" parTransId="{696C86A9-A8FC-4262-8167-EDB3B65154BD}" sibTransId="{7EC0799F-4435-4E6D-B8B7-275B7E051277}"/>
    <dgm:cxn modelId="{6D6CB9BB-AEE0-4C47-A36F-27BBBAD7B5F7}" type="presOf" srcId="{FFB92F17-6101-4D59-A5C8-9403346C9CA3}" destId="{883D00BD-D35E-4B97-8972-FCF27C373772}" srcOrd="0" destOrd="0" presId="urn:microsoft.com/office/officeart/2005/8/layout/vList5"/>
    <dgm:cxn modelId="{3DA99EBF-4E7F-4702-AF74-6F1C62CDC426}" type="presOf" srcId="{4310D360-0E37-4A15-BCD6-6E58BD4C6A1D}" destId="{B8A54244-BB7F-47C2-BB92-B257DE074CFC}" srcOrd="0" destOrd="0" presId="urn:microsoft.com/office/officeart/2005/8/layout/vList5"/>
    <dgm:cxn modelId="{C29A17C4-C511-4B74-A3AE-DB395C3D76C0}" srcId="{40BB1490-CE5F-45DB-BF30-98C428849EED}" destId="{CCE51F4A-F32D-465A-8568-C4A6BFDD6F46}" srcOrd="3" destOrd="0" parTransId="{1C507F37-FCF5-4948-8BD9-4D1AE29C63F0}" sibTransId="{A998B8D4-09DC-4AE1-9ABF-1EA8A94194DE}"/>
    <dgm:cxn modelId="{62F795C7-9AD0-40E1-8A1F-1AF9571A68A7}" type="presOf" srcId="{40BB1490-CE5F-45DB-BF30-98C428849EED}" destId="{062DD23D-4EF5-4B48-83F7-FB5F92BBF5D2}" srcOrd="0" destOrd="0" presId="urn:microsoft.com/office/officeart/2005/8/layout/vList5"/>
    <dgm:cxn modelId="{B2E2ADD4-44D0-457E-8A72-1B67365D2226}" srcId="{2BFC2C61-BE82-4A7D-8BBC-BB71F81EA97C}" destId="{AA43F216-5C54-4CC0-9180-BC45B7E523F0}" srcOrd="1" destOrd="0" parTransId="{4A133BCF-F8EB-461F-90EE-A6C2A3B69B55}" sibTransId="{4EFA18DF-4AAC-4361-9DE6-A52B4B3FFA4F}"/>
    <dgm:cxn modelId="{83F2DFD8-7A56-419B-9357-7A3717C84D89}" type="presOf" srcId="{450B3408-68DA-40E2-A31B-B964AEFFE4BA}" destId="{85A1D8E1-7707-40C3-A749-49DE3280AB1E}" srcOrd="0" destOrd="0" presId="urn:microsoft.com/office/officeart/2005/8/layout/vList5"/>
    <dgm:cxn modelId="{88D0DEDD-4374-4AE7-AC3B-40EFB6FEBB05}" srcId="{EF03315F-D6E6-4D64-A7BB-D4AB5486B8D4}" destId="{DA0211D3-FEF9-4F27-9251-C08A00452379}" srcOrd="0" destOrd="0" parTransId="{F650B2BB-9CBE-467B-B083-F7E021E3988B}" sibTransId="{CB959C2F-AA7F-4A9B-A951-77EBB8AE5A20}"/>
    <dgm:cxn modelId="{ED8675E6-53C1-4624-8452-3B5D3CB30D2B}" srcId="{FFB92F17-6101-4D59-A5C8-9403346C9CA3}" destId="{EB3DEE09-D3DD-4F14-8102-5013E3B89B12}" srcOrd="0" destOrd="0" parTransId="{8FF7C67F-072F-4EF2-8471-754FA6457D35}" sibTransId="{950EDABB-7D35-4EAA-8B5D-3F6BADB3BC56}"/>
    <dgm:cxn modelId="{97E860EA-6D93-4145-BB71-96D2CC97604D}" type="presOf" srcId="{2BFC2C61-BE82-4A7D-8BBC-BB71F81EA97C}" destId="{ACC68C1B-003B-4856-B6AD-0C2B8D4327B0}" srcOrd="0" destOrd="0" presId="urn:microsoft.com/office/officeart/2005/8/layout/vList5"/>
    <dgm:cxn modelId="{BC604B39-164A-4B91-82FD-8F5C486897D8}" type="presParOf" srcId="{062DD23D-4EF5-4B48-83F7-FB5F92BBF5D2}" destId="{F764DAE4-BE0C-4E80-A6CB-99A7D6075685}" srcOrd="0" destOrd="0" presId="urn:microsoft.com/office/officeart/2005/8/layout/vList5"/>
    <dgm:cxn modelId="{CFC90272-B93A-43CF-B064-F623795AF293}" type="presParOf" srcId="{F764DAE4-BE0C-4E80-A6CB-99A7D6075685}" destId="{ACC68C1B-003B-4856-B6AD-0C2B8D4327B0}" srcOrd="0" destOrd="0" presId="urn:microsoft.com/office/officeart/2005/8/layout/vList5"/>
    <dgm:cxn modelId="{674FF2B3-18CE-47A6-BBBF-B3F64879A6D1}" type="presParOf" srcId="{F764DAE4-BE0C-4E80-A6CB-99A7D6075685}" destId="{9A758525-ACB2-4C07-A573-C543A25BDA25}" srcOrd="1" destOrd="0" presId="urn:microsoft.com/office/officeart/2005/8/layout/vList5"/>
    <dgm:cxn modelId="{755EA3CD-CEC2-434A-A092-BDF171E36D56}" type="presParOf" srcId="{062DD23D-4EF5-4B48-83F7-FB5F92BBF5D2}" destId="{C127B8C6-133F-46FE-8D43-DE35CD3A6BBA}" srcOrd="1" destOrd="0" presId="urn:microsoft.com/office/officeart/2005/8/layout/vList5"/>
    <dgm:cxn modelId="{22EAEF8D-0C14-46AA-A5E6-7AADFCDB225A}" type="presParOf" srcId="{062DD23D-4EF5-4B48-83F7-FB5F92BBF5D2}" destId="{E93E8060-86C1-4121-A97B-467542457122}" srcOrd="2" destOrd="0" presId="urn:microsoft.com/office/officeart/2005/8/layout/vList5"/>
    <dgm:cxn modelId="{5256E7EE-7EF2-4CDD-9FCE-FE397EA800F1}" type="presParOf" srcId="{E93E8060-86C1-4121-A97B-467542457122}" destId="{F7635BCC-E387-4862-BAA1-236DD616C0BA}" srcOrd="0" destOrd="0" presId="urn:microsoft.com/office/officeart/2005/8/layout/vList5"/>
    <dgm:cxn modelId="{03EC2E85-25B8-4718-8EFC-BF647526D349}" type="presParOf" srcId="{E93E8060-86C1-4121-A97B-467542457122}" destId="{85A1D8E1-7707-40C3-A749-49DE3280AB1E}" srcOrd="1" destOrd="0" presId="urn:microsoft.com/office/officeart/2005/8/layout/vList5"/>
    <dgm:cxn modelId="{3048B986-320C-4670-A028-A70C797C2CDA}" type="presParOf" srcId="{062DD23D-4EF5-4B48-83F7-FB5F92BBF5D2}" destId="{0CD8711C-05D3-471F-8732-F101009C6130}" srcOrd="3" destOrd="0" presId="urn:microsoft.com/office/officeart/2005/8/layout/vList5"/>
    <dgm:cxn modelId="{8AE7D099-0A9C-48DD-A524-4FA60A531047}" type="presParOf" srcId="{062DD23D-4EF5-4B48-83F7-FB5F92BBF5D2}" destId="{799CDDF6-C974-4001-9E32-84D4EE1F990F}" srcOrd="4" destOrd="0" presId="urn:microsoft.com/office/officeart/2005/8/layout/vList5"/>
    <dgm:cxn modelId="{9AE1D151-39FA-4FAF-BA77-6CA9AD413DE7}" type="presParOf" srcId="{799CDDF6-C974-4001-9E32-84D4EE1F990F}" destId="{883D00BD-D35E-4B97-8972-FCF27C373772}" srcOrd="0" destOrd="0" presId="urn:microsoft.com/office/officeart/2005/8/layout/vList5"/>
    <dgm:cxn modelId="{FCABF2E6-E6B0-453C-A05D-9A2FF404E899}" type="presParOf" srcId="{799CDDF6-C974-4001-9E32-84D4EE1F990F}" destId="{594D6D7E-CB04-47BC-8D11-A1FB88F3BCF3}" srcOrd="1" destOrd="0" presId="urn:microsoft.com/office/officeart/2005/8/layout/vList5"/>
    <dgm:cxn modelId="{A9EB01E4-0125-4D9E-A79A-16150B6130D2}" type="presParOf" srcId="{062DD23D-4EF5-4B48-83F7-FB5F92BBF5D2}" destId="{343D335E-6B30-440C-A171-94AB1EFA7899}" srcOrd="5" destOrd="0" presId="urn:microsoft.com/office/officeart/2005/8/layout/vList5"/>
    <dgm:cxn modelId="{1E7DD253-2375-4E90-BF47-4B8235B46F2D}" type="presParOf" srcId="{062DD23D-4EF5-4B48-83F7-FB5F92BBF5D2}" destId="{16D08634-43CA-496D-9357-A7293B22BC70}" srcOrd="6" destOrd="0" presId="urn:microsoft.com/office/officeart/2005/8/layout/vList5"/>
    <dgm:cxn modelId="{C4D4E146-90DE-4586-AE4A-12E73B11BBE5}" type="presParOf" srcId="{16D08634-43CA-496D-9357-A7293B22BC70}" destId="{A8D5FA12-9A80-4EB5-9A42-9D18D9CA89AA}" srcOrd="0" destOrd="0" presId="urn:microsoft.com/office/officeart/2005/8/layout/vList5"/>
    <dgm:cxn modelId="{054F54FB-02DF-4D2E-A68F-F3E60189A638}" type="presParOf" srcId="{16D08634-43CA-496D-9357-A7293B22BC70}" destId="{B8A54244-BB7F-47C2-BB92-B257DE074CFC}" srcOrd="1" destOrd="0" presId="urn:microsoft.com/office/officeart/2005/8/layout/vList5"/>
    <dgm:cxn modelId="{D0285157-3AE2-4D02-9535-C9EC0C7EABA7}" type="presParOf" srcId="{062DD23D-4EF5-4B48-83F7-FB5F92BBF5D2}" destId="{39C75645-D1B8-4C5A-977D-B62215E59F27}" srcOrd="7" destOrd="0" presId="urn:microsoft.com/office/officeart/2005/8/layout/vList5"/>
    <dgm:cxn modelId="{233F6467-8503-4DA1-9B47-64D9468DA144}" type="presParOf" srcId="{062DD23D-4EF5-4B48-83F7-FB5F92BBF5D2}" destId="{32FFE4F8-2B20-4522-B722-CE0F7E262981}" srcOrd="8" destOrd="0" presId="urn:microsoft.com/office/officeart/2005/8/layout/vList5"/>
    <dgm:cxn modelId="{842BCEFC-E072-4AFF-B7DF-67B7A4B1A421}" type="presParOf" srcId="{32FFE4F8-2B20-4522-B722-CE0F7E262981}" destId="{451B2311-E423-4948-97F7-08B7B9BAEB71}" srcOrd="0" destOrd="0" presId="urn:microsoft.com/office/officeart/2005/8/layout/vList5"/>
    <dgm:cxn modelId="{470F2F8D-41E1-4935-B347-0F9268E0AAFE}" type="presParOf" srcId="{32FFE4F8-2B20-4522-B722-CE0F7E262981}" destId="{9231DE0A-1766-4F9A-80A2-12D2BACFBFA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AC5C22-E895-4B59-878D-F5EB1A5B552A}" type="doc">
      <dgm:prSet loTypeId="urn:microsoft.com/office/officeart/2005/8/layout/radial4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3435D849-7B9A-4501-88EF-AD1456C22CF4}">
      <dgm:prSet phldrT="[Текст]" custT="1"/>
      <dgm:spPr>
        <a:ln>
          <a:solidFill>
            <a:srgbClr val="0070C0"/>
          </a:solidFill>
        </a:ln>
      </dgm:spPr>
      <dgm:t>
        <a:bodyPr/>
        <a:lstStyle/>
        <a:p>
          <a:r>
            <a:rPr lang="ru-RU" sz="1400">
              <a:latin typeface="Book Antiqua" panose="02040602050305030304" pitchFamily="18" charset="0"/>
              <a:cs typeface="Times New Roman" panose="02020603050405020304" pitchFamily="18" charset="0"/>
            </a:rPr>
            <a:t>Цифровая экономика</a:t>
          </a:r>
        </a:p>
      </dgm:t>
    </dgm:pt>
    <dgm:pt modelId="{EB946EBA-A1F0-45BF-8DFC-4870ABB90086}" type="parTrans" cxnId="{6F9834D1-84FE-4166-878B-4CC4225C2475}">
      <dgm:prSet/>
      <dgm:spPr/>
      <dgm:t>
        <a:bodyPr/>
        <a:lstStyle/>
        <a:p>
          <a:endParaRPr lang="ru-RU" sz="140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0E6158BA-F975-43D8-8867-B414A0386AFA}" type="sibTrans" cxnId="{6F9834D1-84FE-4166-878B-4CC4225C2475}">
      <dgm:prSet/>
      <dgm:spPr/>
      <dgm:t>
        <a:bodyPr/>
        <a:lstStyle/>
        <a:p>
          <a:endParaRPr lang="ru-RU" sz="140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2AA810B1-9F9D-4659-8CFE-A0EDE0B7AB6A}">
      <dgm:prSet phldrT="[Текст]" custT="1"/>
      <dgm:spPr>
        <a:ln>
          <a:solidFill>
            <a:srgbClr val="E21A1A"/>
          </a:solidFill>
        </a:ln>
      </dgm:spPr>
      <dgm:t>
        <a:bodyPr/>
        <a:lstStyle/>
        <a:p>
          <a:r>
            <a:rPr lang="ru-RU" sz="1400">
              <a:latin typeface="Book Antiqua" panose="02040602050305030304" pitchFamily="18" charset="0"/>
              <a:cs typeface="Times New Roman" panose="02020603050405020304" pitchFamily="18" charset="0"/>
            </a:rPr>
            <a:t>Данные как фактор развития экономики</a:t>
          </a:r>
        </a:p>
      </dgm:t>
    </dgm:pt>
    <dgm:pt modelId="{2868F70C-615B-4419-A0E2-B62C07DB6B1E}" type="parTrans" cxnId="{985C4A84-22D9-4DD6-93C0-6A65B440BFC2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140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2CD5C6AA-83DF-404B-8CD4-B2F7024F150E}" type="sibTrans" cxnId="{985C4A84-22D9-4DD6-93C0-6A65B440BFC2}">
      <dgm:prSet/>
      <dgm:spPr/>
      <dgm:t>
        <a:bodyPr/>
        <a:lstStyle/>
        <a:p>
          <a:endParaRPr lang="ru-RU" sz="140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69225AE9-0F4C-46F2-96CC-040351FB4BA9}">
      <dgm:prSet phldrT="[Текст]" custT="1"/>
      <dgm:spPr>
        <a:ln>
          <a:solidFill>
            <a:srgbClr val="E21A1A"/>
          </a:solidFill>
        </a:ln>
      </dgm:spPr>
      <dgm:t>
        <a:bodyPr/>
        <a:lstStyle/>
        <a:p>
          <a:r>
            <a:rPr lang="ru-RU" sz="1400" dirty="0">
              <a:latin typeface="Book Antiqua" panose="02040602050305030304" pitchFamily="18" charset="0"/>
              <a:cs typeface="Times New Roman" panose="02020603050405020304" pitchFamily="18" charset="0"/>
            </a:rPr>
            <a:t>Формирование цифровой инфраструктуры</a:t>
          </a:r>
        </a:p>
      </dgm:t>
    </dgm:pt>
    <dgm:pt modelId="{71F558E1-35E5-46A1-822F-63E002956860}" type="parTrans" cxnId="{DBA9CBCA-BB45-4C85-9EB0-B41F5D554BD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140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913166CB-94CE-457B-8877-57D113CC3972}" type="sibTrans" cxnId="{DBA9CBCA-BB45-4C85-9EB0-B41F5D554BD0}">
      <dgm:prSet/>
      <dgm:spPr/>
      <dgm:t>
        <a:bodyPr/>
        <a:lstStyle/>
        <a:p>
          <a:endParaRPr lang="ru-RU" sz="140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3B0FF819-37B3-47A0-9D6D-3E3B5DEB7FD9}">
      <dgm:prSet phldrT="[Текст]" custT="1"/>
      <dgm:spPr>
        <a:ln>
          <a:solidFill>
            <a:srgbClr val="E21A1A"/>
          </a:solidFill>
        </a:ln>
      </dgm:spPr>
      <dgm:t>
        <a:bodyPr/>
        <a:lstStyle/>
        <a:p>
          <a:r>
            <a:rPr lang="ru-RU" sz="1400">
              <a:latin typeface="Book Antiqua" panose="02040602050305030304" pitchFamily="18" charset="0"/>
              <a:cs typeface="Times New Roman" panose="02020603050405020304" pitchFamily="18" charset="0"/>
            </a:rPr>
            <a:t>Необходимость цифровой грамотности</a:t>
          </a:r>
        </a:p>
      </dgm:t>
    </dgm:pt>
    <dgm:pt modelId="{9343B421-6B5B-4486-B942-88F0FC0F68BB}" type="parTrans" cxnId="{817D316A-9B5E-4061-A96A-8989C68CC541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1400">
            <a:solidFill>
              <a:srgbClr val="68798B"/>
            </a:solidFill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3D5511D6-C15E-41B6-9DB6-6D90DB45849A}" type="sibTrans" cxnId="{817D316A-9B5E-4061-A96A-8989C68CC541}">
      <dgm:prSet/>
      <dgm:spPr/>
      <dgm:t>
        <a:bodyPr/>
        <a:lstStyle/>
        <a:p>
          <a:endParaRPr lang="ru-RU" sz="140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BBFE0270-855B-4B3F-A3A6-AB64FE1F4494}">
      <dgm:prSet phldrT="[Текст]" custT="1"/>
      <dgm:spPr>
        <a:ln>
          <a:solidFill>
            <a:srgbClr val="E21A1A"/>
          </a:solidFill>
        </a:ln>
      </dgm:spPr>
      <dgm:t>
        <a:bodyPr/>
        <a:lstStyle/>
        <a:p>
          <a:r>
            <a:rPr lang="ru-RU" sz="1400" dirty="0">
              <a:latin typeface="Book Antiqua" panose="02040602050305030304" pitchFamily="18" charset="0"/>
              <a:cs typeface="Times New Roman" panose="02020603050405020304" pitchFamily="18" charset="0"/>
            </a:rPr>
            <a:t>Стирание границ между спросом и предложением</a:t>
          </a:r>
        </a:p>
      </dgm:t>
    </dgm:pt>
    <dgm:pt modelId="{B7F8A80F-15A6-4D0A-9130-3119E60AC7C8}" type="parTrans" cxnId="{B52776E1-BC9F-481F-BE08-B00307585E6E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140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A2E2BBC2-37D2-4593-B319-0BF14EDDC9C0}" type="sibTrans" cxnId="{B52776E1-BC9F-481F-BE08-B00307585E6E}">
      <dgm:prSet/>
      <dgm:spPr/>
      <dgm:t>
        <a:bodyPr/>
        <a:lstStyle/>
        <a:p>
          <a:endParaRPr lang="ru-RU" sz="140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EDA14525-F2A8-4A20-85E0-D28199A28000}">
      <dgm:prSet phldrT="[Текст]" custT="1"/>
      <dgm:spPr>
        <a:ln>
          <a:solidFill>
            <a:srgbClr val="E21A1A"/>
          </a:solidFill>
        </a:ln>
      </dgm:spPr>
      <dgm:t>
        <a:bodyPr/>
        <a:lstStyle/>
        <a:p>
          <a:r>
            <a:rPr lang="ru-RU" sz="1400" dirty="0">
              <a:latin typeface="Book Antiqua" panose="02040602050305030304" pitchFamily="18" charset="0"/>
              <a:cs typeface="Times New Roman" panose="02020603050405020304" pitchFamily="18" charset="0"/>
            </a:rPr>
            <a:t>Слияние общества с виртуальным и физическим миром</a:t>
          </a:r>
        </a:p>
      </dgm:t>
    </dgm:pt>
    <dgm:pt modelId="{87438607-713B-4B25-9043-1EB722CA6DA6}" type="parTrans" cxnId="{27D8D722-853C-4079-96F1-E8B18299E235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 sz="140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3A064DF7-8C62-4BEE-84A2-FF7E638055C1}" type="sibTrans" cxnId="{27D8D722-853C-4079-96F1-E8B18299E235}">
      <dgm:prSet/>
      <dgm:spPr/>
      <dgm:t>
        <a:bodyPr/>
        <a:lstStyle/>
        <a:p>
          <a:endParaRPr lang="ru-RU" sz="1400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D3FCF68C-860E-44F8-B717-F8EE53992D92}" type="pres">
      <dgm:prSet presAssocID="{95AC5C22-E895-4B59-878D-F5EB1A5B552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88C347B-D293-49F4-89CD-180D5EDF2919}" type="pres">
      <dgm:prSet presAssocID="{3435D849-7B9A-4501-88EF-AD1456C22CF4}" presName="centerShape" presStyleLbl="node0" presStyleIdx="0" presStyleCnt="1"/>
      <dgm:spPr/>
    </dgm:pt>
    <dgm:pt modelId="{791882FB-FF49-4F73-89BD-F43ADAB7A08A}" type="pres">
      <dgm:prSet presAssocID="{2868F70C-615B-4419-A0E2-B62C07DB6B1E}" presName="parTrans" presStyleLbl="bgSibTrans2D1" presStyleIdx="0" presStyleCnt="5"/>
      <dgm:spPr/>
    </dgm:pt>
    <dgm:pt modelId="{E4C392B3-32D9-46B1-9676-250141840613}" type="pres">
      <dgm:prSet presAssocID="{2AA810B1-9F9D-4659-8CFE-A0EDE0B7AB6A}" presName="node" presStyleLbl="node1" presStyleIdx="0" presStyleCnt="5">
        <dgm:presLayoutVars>
          <dgm:bulletEnabled val="1"/>
        </dgm:presLayoutVars>
      </dgm:prSet>
      <dgm:spPr/>
    </dgm:pt>
    <dgm:pt modelId="{6EFC940C-8E2A-4ABF-91E2-33197754C957}" type="pres">
      <dgm:prSet presAssocID="{71F558E1-35E5-46A1-822F-63E002956860}" presName="parTrans" presStyleLbl="bgSibTrans2D1" presStyleIdx="1" presStyleCnt="5"/>
      <dgm:spPr/>
    </dgm:pt>
    <dgm:pt modelId="{117929FA-BC7C-4986-BDC6-A23D632F0FF9}" type="pres">
      <dgm:prSet presAssocID="{69225AE9-0F4C-46F2-96CC-040351FB4BA9}" presName="node" presStyleLbl="node1" presStyleIdx="1" presStyleCnt="5" custScaleX="121960" custRadScaleRad="105021" custRadScaleInc="-6506">
        <dgm:presLayoutVars>
          <dgm:bulletEnabled val="1"/>
        </dgm:presLayoutVars>
      </dgm:prSet>
      <dgm:spPr/>
    </dgm:pt>
    <dgm:pt modelId="{0AFE633D-EF80-43F3-A5D7-455B91502D0E}" type="pres">
      <dgm:prSet presAssocID="{9343B421-6B5B-4486-B942-88F0FC0F68BB}" presName="parTrans" presStyleLbl="bgSibTrans2D1" presStyleIdx="2" presStyleCnt="5"/>
      <dgm:spPr/>
    </dgm:pt>
    <dgm:pt modelId="{0B1AAF80-AE79-4F0A-91C7-94B54A648828}" type="pres">
      <dgm:prSet presAssocID="{3B0FF819-37B3-47A0-9D6D-3E3B5DEB7FD9}" presName="node" presStyleLbl="node1" presStyleIdx="2" presStyleCnt="5" custScaleX="112326">
        <dgm:presLayoutVars>
          <dgm:bulletEnabled val="1"/>
        </dgm:presLayoutVars>
      </dgm:prSet>
      <dgm:spPr/>
    </dgm:pt>
    <dgm:pt modelId="{871ECE97-A914-4732-A2CC-77E50C5794E9}" type="pres">
      <dgm:prSet presAssocID="{B7F8A80F-15A6-4D0A-9130-3119E60AC7C8}" presName="parTrans" presStyleLbl="bgSibTrans2D1" presStyleIdx="3" presStyleCnt="5"/>
      <dgm:spPr/>
    </dgm:pt>
    <dgm:pt modelId="{8A6DB064-45D7-4D3C-A362-C4091C2E06A5}" type="pres">
      <dgm:prSet presAssocID="{BBFE0270-855B-4B3F-A3A6-AB64FE1F4494}" presName="node" presStyleLbl="node1" presStyleIdx="3" presStyleCnt="5" custScaleX="128103" custRadScaleRad="106844" custRadScaleInc="8990">
        <dgm:presLayoutVars>
          <dgm:bulletEnabled val="1"/>
        </dgm:presLayoutVars>
      </dgm:prSet>
      <dgm:spPr/>
    </dgm:pt>
    <dgm:pt modelId="{27B200B1-3B4F-4D81-83E8-EED5060D8F77}" type="pres">
      <dgm:prSet presAssocID="{87438607-713B-4B25-9043-1EB722CA6DA6}" presName="parTrans" presStyleLbl="bgSibTrans2D1" presStyleIdx="4" presStyleCnt="5"/>
      <dgm:spPr/>
    </dgm:pt>
    <dgm:pt modelId="{5FDE3D99-AF3D-48FA-9BB7-EAF18C15010A}" type="pres">
      <dgm:prSet presAssocID="{EDA14525-F2A8-4A20-85E0-D28199A28000}" presName="node" presStyleLbl="node1" presStyleIdx="4" presStyleCnt="5">
        <dgm:presLayoutVars>
          <dgm:bulletEnabled val="1"/>
        </dgm:presLayoutVars>
      </dgm:prSet>
      <dgm:spPr/>
    </dgm:pt>
  </dgm:ptLst>
  <dgm:cxnLst>
    <dgm:cxn modelId="{27D8D722-853C-4079-96F1-E8B18299E235}" srcId="{3435D849-7B9A-4501-88EF-AD1456C22CF4}" destId="{EDA14525-F2A8-4A20-85E0-D28199A28000}" srcOrd="4" destOrd="0" parTransId="{87438607-713B-4B25-9043-1EB722CA6DA6}" sibTransId="{3A064DF7-8C62-4BEE-84A2-FF7E638055C1}"/>
    <dgm:cxn modelId="{2F85FB29-951C-4260-A258-18CBF08945B0}" type="presOf" srcId="{95AC5C22-E895-4B59-878D-F5EB1A5B552A}" destId="{D3FCF68C-860E-44F8-B717-F8EE53992D92}" srcOrd="0" destOrd="0" presId="urn:microsoft.com/office/officeart/2005/8/layout/radial4"/>
    <dgm:cxn modelId="{130AF73E-14B7-420F-A7CF-6D04B9EAE356}" type="presOf" srcId="{87438607-713B-4B25-9043-1EB722CA6DA6}" destId="{27B200B1-3B4F-4D81-83E8-EED5060D8F77}" srcOrd="0" destOrd="0" presId="urn:microsoft.com/office/officeart/2005/8/layout/radial4"/>
    <dgm:cxn modelId="{41C99D41-FAD8-42C7-BFD8-68A79DDCDDEE}" type="presOf" srcId="{EDA14525-F2A8-4A20-85E0-D28199A28000}" destId="{5FDE3D99-AF3D-48FA-9BB7-EAF18C15010A}" srcOrd="0" destOrd="0" presId="urn:microsoft.com/office/officeart/2005/8/layout/radial4"/>
    <dgm:cxn modelId="{BD55D149-2663-4203-972F-9D68721D0EB6}" type="presOf" srcId="{2AA810B1-9F9D-4659-8CFE-A0EDE0B7AB6A}" destId="{E4C392B3-32D9-46B1-9676-250141840613}" srcOrd="0" destOrd="0" presId="urn:microsoft.com/office/officeart/2005/8/layout/radial4"/>
    <dgm:cxn modelId="{817D316A-9B5E-4061-A96A-8989C68CC541}" srcId="{3435D849-7B9A-4501-88EF-AD1456C22CF4}" destId="{3B0FF819-37B3-47A0-9D6D-3E3B5DEB7FD9}" srcOrd="2" destOrd="0" parTransId="{9343B421-6B5B-4486-B942-88F0FC0F68BB}" sibTransId="{3D5511D6-C15E-41B6-9DB6-6D90DB45849A}"/>
    <dgm:cxn modelId="{70B36473-75DD-460F-AB38-274F7B4F85D0}" type="presOf" srcId="{69225AE9-0F4C-46F2-96CC-040351FB4BA9}" destId="{117929FA-BC7C-4986-BDC6-A23D632F0FF9}" srcOrd="0" destOrd="0" presId="urn:microsoft.com/office/officeart/2005/8/layout/radial4"/>
    <dgm:cxn modelId="{2D95B179-491E-46F2-B09A-AF63E90CB5F1}" type="presOf" srcId="{3B0FF819-37B3-47A0-9D6D-3E3B5DEB7FD9}" destId="{0B1AAF80-AE79-4F0A-91C7-94B54A648828}" srcOrd="0" destOrd="0" presId="urn:microsoft.com/office/officeart/2005/8/layout/radial4"/>
    <dgm:cxn modelId="{B67F1A81-1C67-4B27-B35F-215980AB0D40}" type="presOf" srcId="{71F558E1-35E5-46A1-822F-63E002956860}" destId="{6EFC940C-8E2A-4ABF-91E2-33197754C957}" srcOrd="0" destOrd="0" presId="urn:microsoft.com/office/officeart/2005/8/layout/radial4"/>
    <dgm:cxn modelId="{985C4A84-22D9-4DD6-93C0-6A65B440BFC2}" srcId="{3435D849-7B9A-4501-88EF-AD1456C22CF4}" destId="{2AA810B1-9F9D-4659-8CFE-A0EDE0B7AB6A}" srcOrd="0" destOrd="0" parTransId="{2868F70C-615B-4419-A0E2-B62C07DB6B1E}" sibTransId="{2CD5C6AA-83DF-404B-8CD4-B2F7024F150E}"/>
    <dgm:cxn modelId="{C091B4C0-1A4C-43AD-85D5-3391DE12DFC2}" type="presOf" srcId="{2868F70C-615B-4419-A0E2-B62C07DB6B1E}" destId="{791882FB-FF49-4F73-89BD-F43ADAB7A08A}" srcOrd="0" destOrd="0" presId="urn:microsoft.com/office/officeart/2005/8/layout/radial4"/>
    <dgm:cxn modelId="{AB94D6C1-4415-4093-8AE7-0D9086BFD629}" type="presOf" srcId="{3435D849-7B9A-4501-88EF-AD1456C22CF4}" destId="{988C347B-D293-49F4-89CD-180D5EDF2919}" srcOrd="0" destOrd="0" presId="urn:microsoft.com/office/officeart/2005/8/layout/radial4"/>
    <dgm:cxn modelId="{DBA9CBCA-BB45-4C85-9EB0-B41F5D554BD0}" srcId="{3435D849-7B9A-4501-88EF-AD1456C22CF4}" destId="{69225AE9-0F4C-46F2-96CC-040351FB4BA9}" srcOrd="1" destOrd="0" parTransId="{71F558E1-35E5-46A1-822F-63E002956860}" sibTransId="{913166CB-94CE-457B-8877-57D113CC3972}"/>
    <dgm:cxn modelId="{6F9834D1-84FE-4166-878B-4CC4225C2475}" srcId="{95AC5C22-E895-4B59-878D-F5EB1A5B552A}" destId="{3435D849-7B9A-4501-88EF-AD1456C22CF4}" srcOrd="0" destOrd="0" parTransId="{EB946EBA-A1F0-45BF-8DFC-4870ABB90086}" sibTransId="{0E6158BA-F975-43D8-8867-B414A0386AFA}"/>
    <dgm:cxn modelId="{9BF1F5D4-198E-42D3-B726-BDB217F5A572}" type="presOf" srcId="{9343B421-6B5B-4486-B942-88F0FC0F68BB}" destId="{0AFE633D-EF80-43F3-A5D7-455B91502D0E}" srcOrd="0" destOrd="0" presId="urn:microsoft.com/office/officeart/2005/8/layout/radial4"/>
    <dgm:cxn modelId="{B52776E1-BC9F-481F-BE08-B00307585E6E}" srcId="{3435D849-7B9A-4501-88EF-AD1456C22CF4}" destId="{BBFE0270-855B-4B3F-A3A6-AB64FE1F4494}" srcOrd="3" destOrd="0" parTransId="{B7F8A80F-15A6-4D0A-9130-3119E60AC7C8}" sibTransId="{A2E2BBC2-37D2-4593-B319-0BF14EDDC9C0}"/>
    <dgm:cxn modelId="{7CEA23F0-A1CD-4A2E-B480-43F9DD2E6117}" type="presOf" srcId="{BBFE0270-855B-4B3F-A3A6-AB64FE1F4494}" destId="{8A6DB064-45D7-4D3C-A362-C4091C2E06A5}" srcOrd="0" destOrd="0" presId="urn:microsoft.com/office/officeart/2005/8/layout/radial4"/>
    <dgm:cxn modelId="{37761EF1-E132-416E-872C-29084B166B7E}" type="presOf" srcId="{B7F8A80F-15A6-4D0A-9130-3119E60AC7C8}" destId="{871ECE97-A914-4732-A2CC-77E50C5794E9}" srcOrd="0" destOrd="0" presId="urn:microsoft.com/office/officeart/2005/8/layout/radial4"/>
    <dgm:cxn modelId="{D8D5EDC1-5CC8-461A-BDA6-824C88FD4CD6}" type="presParOf" srcId="{D3FCF68C-860E-44F8-B717-F8EE53992D92}" destId="{988C347B-D293-49F4-89CD-180D5EDF2919}" srcOrd="0" destOrd="0" presId="urn:microsoft.com/office/officeart/2005/8/layout/radial4"/>
    <dgm:cxn modelId="{0B512A8B-8074-4D3C-983E-ABE9F81B5D91}" type="presParOf" srcId="{D3FCF68C-860E-44F8-B717-F8EE53992D92}" destId="{791882FB-FF49-4F73-89BD-F43ADAB7A08A}" srcOrd="1" destOrd="0" presId="urn:microsoft.com/office/officeart/2005/8/layout/radial4"/>
    <dgm:cxn modelId="{51E689C5-A540-4748-A10A-66DB825874BC}" type="presParOf" srcId="{D3FCF68C-860E-44F8-B717-F8EE53992D92}" destId="{E4C392B3-32D9-46B1-9676-250141840613}" srcOrd="2" destOrd="0" presId="urn:microsoft.com/office/officeart/2005/8/layout/radial4"/>
    <dgm:cxn modelId="{633C80A1-A4B0-4420-92E7-C1582EB075F8}" type="presParOf" srcId="{D3FCF68C-860E-44F8-B717-F8EE53992D92}" destId="{6EFC940C-8E2A-4ABF-91E2-33197754C957}" srcOrd="3" destOrd="0" presId="urn:microsoft.com/office/officeart/2005/8/layout/radial4"/>
    <dgm:cxn modelId="{3811CE6A-6A6C-4054-A34D-4BE607706CEC}" type="presParOf" srcId="{D3FCF68C-860E-44F8-B717-F8EE53992D92}" destId="{117929FA-BC7C-4986-BDC6-A23D632F0FF9}" srcOrd="4" destOrd="0" presId="urn:microsoft.com/office/officeart/2005/8/layout/radial4"/>
    <dgm:cxn modelId="{4AEB98E0-DCE2-4913-BE89-C1B5A7D8CD01}" type="presParOf" srcId="{D3FCF68C-860E-44F8-B717-F8EE53992D92}" destId="{0AFE633D-EF80-43F3-A5D7-455B91502D0E}" srcOrd="5" destOrd="0" presId="urn:microsoft.com/office/officeart/2005/8/layout/radial4"/>
    <dgm:cxn modelId="{3411D15F-597C-40C3-8500-DBF20130DDB9}" type="presParOf" srcId="{D3FCF68C-860E-44F8-B717-F8EE53992D92}" destId="{0B1AAF80-AE79-4F0A-91C7-94B54A648828}" srcOrd="6" destOrd="0" presId="urn:microsoft.com/office/officeart/2005/8/layout/radial4"/>
    <dgm:cxn modelId="{6085B881-72A1-4771-B4B9-45B66905778A}" type="presParOf" srcId="{D3FCF68C-860E-44F8-B717-F8EE53992D92}" destId="{871ECE97-A914-4732-A2CC-77E50C5794E9}" srcOrd="7" destOrd="0" presId="urn:microsoft.com/office/officeart/2005/8/layout/radial4"/>
    <dgm:cxn modelId="{2DC22646-85C4-46A8-BC82-25CB7ADBB111}" type="presParOf" srcId="{D3FCF68C-860E-44F8-B717-F8EE53992D92}" destId="{8A6DB064-45D7-4D3C-A362-C4091C2E06A5}" srcOrd="8" destOrd="0" presId="urn:microsoft.com/office/officeart/2005/8/layout/radial4"/>
    <dgm:cxn modelId="{BB9354BD-CF8D-4F71-8864-A5E820B4C495}" type="presParOf" srcId="{D3FCF68C-860E-44F8-B717-F8EE53992D92}" destId="{27B200B1-3B4F-4D81-83E8-EED5060D8F77}" srcOrd="9" destOrd="0" presId="urn:microsoft.com/office/officeart/2005/8/layout/radial4"/>
    <dgm:cxn modelId="{D9C51B84-3F6C-4203-818D-3271E55A2860}" type="presParOf" srcId="{D3FCF68C-860E-44F8-B717-F8EE53992D92}" destId="{5FDE3D99-AF3D-48FA-9BB7-EAF18C15010A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2D0F4A-6C09-4229-BE6C-1E0B53C177CE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8C8C9FF-8037-44AA-918B-FFEF524EDFC6}">
      <dgm:prSet phldrT="[Текст]" custT="1"/>
      <dgm:spPr/>
      <dgm:t>
        <a:bodyPr/>
        <a:lstStyle/>
        <a:p>
          <a:r>
            <a:rPr lang="ru-RU" sz="1600" dirty="0">
              <a:latin typeface="+mn-lt"/>
            </a:rPr>
            <a:t>«Цифровая Европа 2020» (Евросоюз)</a:t>
          </a:r>
          <a:endParaRPr lang="ru-RU" sz="1600" dirty="0">
            <a:latin typeface="+mn-lt"/>
            <a:cs typeface="Times New Roman" panose="02020603050405020304" pitchFamily="18" charset="0"/>
          </a:endParaRPr>
        </a:p>
      </dgm:t>
    </dgm:pt>
    <dgm:pt modelId="{2F2D5A42-A573-4781-A9DC-105E760C1E95}" type="parTrans" cxnId="{05096EEC-7628-43B5-B5E0-9D8DF8137646}">
      <dgm:prSet/>
      <dgm:spPr/>
      <dgm:t>
        <a:bodyPr/>
        <a:lstStyle/>
        <a:p>
          <a:endParaRPr lang="ru-RU" sz="1600">
            <a:latin typeface="+mn-lt"/>
            <a:cs typeface="Times New Roman" panose="02020603050405020304" pitchFamily="18" charset="0"/>
          </a:endParaRPr>
        </a:p>
      </dgm:t>
    </dgm:pt>
    <dgm:pt modelId="{C386304E-5530-4F86-9E30-5F94663D0BCA}" type="sibTrans" cxnId="{05096EEC-7628-43B5-B5E0-9D8DF8137646}">
      <dgm:prSet/>
      <dgm:spPr/>
      <dgm:t>
        <a:bodyPr/>
        <a:lstStyle/>
        <a:p>
          <a:endParaRPr lang="ru-RU" sz="1600">
            <a:latin typeface="+mn-lt"/>
            <a:cs typeface="Times New Roman" panose="02020603050405020304" pitchFamily="18" charset="0"/>
          </a:endParaRPr>
        </a:p>
      </dgm:t>
    </dgm:pt>
    <dgm:pt modelId="{E9227F2E-F158-4177-938F-EAF6017F9EAD}">
      <dgm:prSet phldrT="[Текст]" custT="1"/>
      <dgm:spPr/>
      <dgm:t>
        <a:bodyPr/>
        <a:lstStyle/>
        <a:p>
          <a:r>
            <a:rPr lang="ru-RU" sz="1600" dirty="0">
              <a:latin typeface="+mn-lt"/>
            </a:rPr>
            <a:t>«Индустрия 4.0.» (Германия)</a:t>
          </a:r>
          <a:endParaRPr lang="ru-RU" sz="1600" dirty="0">
            <a:latin typeface="+mn-lt"/>
            <a:cs typeface="Times New Roman" panose="02020603050405020304" pitchFamily="18" charset="0"/>
          </a:endParaRPr>
        </a:p>
      </dgm:t>
    </dgm:pt>
    <dgm:pt modelId="{59EA6C35-B398-4802-AA7B-86ADEECEEC31}" type="parTrans" cxnId="{B73928AA-8F02-4951-B9D0-52DC781F06DC}">
      <dgm:prSet/>
      <dgm:spPr/>
      <dgm:t>
        <a:bodyPr/>
        <a:lstStyle/>
        <a:p>
          <a:endParaRPr lang="ru-RU" sz="1600">
            <a:latin typeface="+mn-lt"/>
            <a:cs typeface="Times New Roman" panose="02020603050405020304" pitchFamily="18" charset="0"/>
          </a:endParaRPr>
        </a:p>
      </dgm:t>
    </dgm:pt>
    <dgm:pt modelId="{4106D904-3FFD-432A-8686-F5223B2163C6}" type="sibTrans" cxnId="{B73928AA-8F02-4951-B9D0-52DC781F06DC}">
      <dgm:prSet/>
      <dgm:spPr/>
      <dgm:t>
        <a:bodyPr/>
        <a:lstStyle/>
        <a:p>
          <a:endParaRPr lang="ru-RU" sz="1600">
            <a:latin typeface="+mn-lt"/>
            <a:cs typeface="Times New Roman" panose="02020603050405020304" pitchFamily="18" charset="0"/>
          </a:endParaRPr>
        </a:p>
      </dgm:t>
    </dgm:pt>
    <dgm:pt modelId="{FD891FE0-1E6A-4531-84A8-786A32BE5367}">
      <dgm:prSet phldrT="[Текст]" custT="1"/>
      <dgm:spPr/>
      <dgm:t>
        <a:bodyPr/>
        <a:lstStyle/>
        <a:p>
          <a:r>
            <a:rPr lang="ru-RU" sz="1600" dirty="0">
              <a:latin typeface="+mn-lt"/>
            </a:rPr>
            <a:t>«Консорциум промышленного Интернета» (США)</a:t>
          </a:r>
          <a:endParaRPr lang="ru-RU" sz="1600" dirty="0">
            <a:latin typeface="+mn-lt"/>
            <a:cs typeface="Times New Roman" panose="02020603050405020304" pitchFamily="18" charset="0"/>
          </a:endParaRPr>
        </a:p>
      </dgm:t>
    </dgm:pt>
    <dgm:pt modelId="{BEE099D6-84A4-4D54-9A89-8BCA4B8148B2}" type="parTrans" cxnId="{41C7DDBF-8A9A-4FE9-9FBB-DA3DF906DE01}">
      <dgm:prSet/>
      <dgm:spPr/>
      <dgm:t>
        <a:bodyPr/>
        <a:lstStyle/>
        <a:p>
          <a:endParaRPr lang="ru-RU" sz="1600">
            <a:latin typeface="+mn-lt"/>
            <a:cs typeface="Times New Roman" panose="02020603050405020304" pitchFamily="18" charset="0"/>
          </a:endParaRPr>
        </a:p>
      </dgm:t>
    </dgm:pt>
    <dgm:pt modelId="{454642A0-0212-4BC3-9409-34F498AF219A}" type="sibTrans" cxnId="{41C7DDBF-8A9A-4FE9-9FBB-DA3DF906DE01}">
      <dgm:prSet/>
      <dgm:spPr/>
      <dgm:t>
        <a:bodyPr/>
        <a:lstStyle/>
        <a:p>
          <a:endParaRPr lang="ru-RU" sz="1600">
            <a:latin typeface="+mn-lt"/>
            <a:cs typeface="Times New Roman" panose="02020603050405020304" pitchFamily="18" charset="0"/>
          </a:endParaRPr>
        </a:p>
      </dgm:t>
    </dgm:pt>
    <dgm:pt modelId="{AFD26922-375D-4778-92AF-961627FEC22A}">
      <dgm:prSet custT="1"/>
      <dgm:spPr/>
      <dgm:t>
        <a:bodyPr/>
        <a:lstStyle/>
        <a:p>
          <a:r>
            <a:rPr lang="ru-RU" sz="1600" dirty="0">
              <a:latin typeface="+mn-lt"/>
            </a:rPr>
            <a:t>«Интернет +» (Китай)</a:t>
          </a:r>
          <a:endParaRPr lang="ru-RU" sz="1600" dirty="0">
            <a:latin typeface="+mn-lt"/>
            <a:cs typeface="Times New Roman" panose="02020603050405020304" pitchFamily="18" charset="0"/>
          </a:endParaRPr>
        </a:p>
      </dgm:t>
    </dgm:pt>
    <dgm:pt modelId="{897BC60E-D028-4E53-8EDB-C904020714CE}" type="parTrans" cxnId="{73D9F26A-686F-4C8C-B57E-5573C7B17EAA}">
      <dgm:prSet/>
      <dgm:spPr/>
      <dgm:t>
        <a:bodyPr/>
        <a:lstStyle/>
        <a:p>
          <a:endParaRPr lang="ru-RU" sz="1600">
            <a:latin typeface="+mn-lt"/>
            <a:cs typeface="Times New Roman" panose="02020603050405020304" pitchFamily="18" charset="0"/>
          </a:endParaRPr>
        </a:p>
      </dgm:t>
    </dgm:pt>
    <dgm:pt modelId="{A41F68A5-62D5-46C0-AA51-00E81C5FD049}" type="sibTrans" cxnId="{73D9F26A-686F-4C8C-B57E-5573C7B17EAA}">
      <dgm:prSet/>
      <dgm:spPr/>
      <dgm:t>
        <a:bodyPr/>
        <a:lstStyle/>
        <a:p>
          <a:endParaRPr lang="ru-RU" sz="1600">
            <a:latin typeface="+mn-lt"/>
            <a:cs typeface="Times New Roman" panose="02020603050405020304" pitchFamily="18" charset="0"/>
          </a:endParaRPr>
        </a:p>
      </dgm:t>
    </dgm:pt>
    <dgm:pt modelId="{15C6D118-517F-405B-B27D-34EF1DE9B6C4}">
      <dgm:prSet custT="1"/>
      <dgm:spPr/>
      <dgm:t>
        <a:bodyPr/>
        <a:lstStyle/>
        <a:p>
          <a:r>
            <a:rPr lang="ru-RU" sz="1600" dirty="0">
              <a:latin typeface="+mn-lt"/>
            </a:rPr>
            <a:t>«Цифровая экономика» (Россия)</a:t>
          </a:r>
          <a:endParaRPr lang="ru-RU" sz="1600" dirty="0">
            <a:latin typeface="+mn-lt"/>
            <a:cs typeface="Times New Roman" panose="02020603050405020304" pitchFamily="18" charset="0"/>
          </a:endParaRPr>
        </a:p>
      </dgm:t>
    </dgm:pt>
    <dgm:pt modelId="{6DAEE2C1-3083-4E7A-BF86-88FC780B7EFA}" type="parTrans" cxnId="{65A22F0C-4A49-40D7-8793-04EDE2A0BBE6}">
      <dgm:prSet/>
      <dgm:spPr/>
      <dgm:t>
        <a:bodyPr/>
        <a:lstStyle/>
        <a:p>
          <a:endParaRPr lang="ru-RU" sz="1600">
            <a:latin typeface="+mn-lt"/>
            <a:cs typeface="Times New Roman" panose="02020603050405020304" pitchFamily="18" charset="0"/>
          </a:endParaRPr>
        </a:p>
      </dgm:t>
    </dgm:pt>
    <dgm:pt modelId="{23F4988F-E59A-42F6-9B8E-6D789AE5D7ED}" type="sibTrans" cxnId="{65A22F0C-4A49-40D7-8793-04EDE2A0BBE6}">
      <dgm:prSet/>
      <dgm:spPr/>
      <dgm:t>
        <a:bodyPr/>
        <a:lstStyle/>
        <a:p>
          <a:endParaRPr lang="ru-RU" sz="1600">
            <a:latin typeface="+mn-lt"/>
            <a:cs typeface="Times New Roman" panose="02020603050405020304" pitchFamily="18" charset="0"/>
          </a:endParaRPr>
        </a:p>
      </dgm:t>
    </dgm:pt>
    <dgm:pt modelId="{BB289A4F-82E9-4E81-BD9C-ECF7767B756A}" type="pres">
      <dgm:prSet presAssocID="{C22D0F4A-6C09-4229-BE6C-1E0B53C177CE}" presName="Name0" presStyleCnt="0">
        <dgm:presLayoutVars>
          <dgm:chMax val="7"/>
          <dgm:chPref val="7"/>
          <dgm:dir/>
        </dgm:presLayoutVars>
      </dgm:prSet>
      <dgm:spPr/>
    </dgm:pt>
    <dgm:pt modelId="{044BB477-48E6-4845-BD03-9050D694CF72}" type="pres">
      <dgm:prSet presAssocID="{C22D0F4A-6C09-4229-BE6C-1E0B53C177CE}" presName="Name1" presStyleCnt="0"/>
      <dgm:spPr/>
    </dgm:pt>
    <dgm:pt modelId="{5466F729-CA22-4D6F-8AF5-FC2E55524044}" type="pres">
      <dgm:prSet presAssocID="{C22D0F4A-6C09-4229-BE6C-1E0B53C177CE}" presName="cycle" presStyleCnt="0"/>
      <dgm:spPr/>
    </dgm:pt>
    <dgm:pt modelId="{712554D1-E325-4AB8-8DA6-57FADB35AC32}" type="pres">
      <dgm:prSet presAssocID="{C22D0F4A-6C09-4229-BE6C-1E0B53C177CE}" presName="srcNode" presStyleLbl="node1" presStyleIdx="0" presStyleCnt="5"/>
      <dgm:spPr/>
    </dgm:pt>
    <dgm:pt modelId="{2D86B3F7-BEDE-4456-8C78-A2103904B7AF}" type="pres">
      <dgm:prSet presAssocID="{C22D0F4A-6C09-4229-BE6C-1E0B53C177CE}" presName="conn" presStyleLbl="parChTrans1D2" presStyleIdx="0" presStyleCnt="1"/>
      <dgm:spPr/>
    </dgm:pt>
    <dgm:pt modelId="{B4E8D503-35FC-4B16-94BA-405311003E6C}" type="pres">
      <dgm:prSet presAssocID="{C22D0F4A-6C09-4229-BE6C-1E0B53C177CE}" presName="extraNode" presStyleLbl="node1" presStyleIdx="0" presStyleCnt="5"/>
      <dgm:spPr/>
    </dgm:pt>
    <dgm:pt modelId="{176E9D91-DD0C-4B1B-B1C4-B7E713050CAE}" type="pres">
      <dgm:prSet presAssocID="{C22D0F4A-6C09-4229-BE6C-1E0B53C177CE}" presName="dstNode" presStyleLbl="node1" presStyleIdx="0" presStyleCnt="5"/>
      <dgm:spPr/>
    </dgm:pt>
    <dgm:pt modelId="{B5855533-3FE8-4981-AD95-6933A21956B3}" type="pres">
      <dgm:prSet presAssocID="{B8C8C9FF-8037-44AA-918B-FFEF524EDFC6}" presName="text_1" presStyleLbl="node1" presStyleIdx="0" presStyleCnt="5">
        <dgm:presLayoutVars>
          <dgm:bulletEnabled val="1"/>
        </dgm:presLayoutVars>
      </dgm:prSet>
      <dgm:spPr/>
    </dgm:pt>
    <dgm:pt modelId="{51D0AA07-1E1A-49FD-82DD-11E265C22109}" type="pres">
      <dgm:prSet presAssocID="{B8C8C9FF-8037-44AA-918B-FFEF524EDFC6}" presName="accent_1" presStyleCnt="0"/>
      <dgm:spPr/>
    </dgm:pt>
    <dgm:pt modelId="{6C6C8A3D-61CB-49C4-869A-373A3784518F}" type="pres">
      <dgm:prSet presAssocID="{B8C8C9FF-8037-44AA-918B-FFEF524EDFC6}" presName="accentRepeatNode" presStyleLbl="solidFgAcc1" presStyleIdx="0" presStyleCnt="5"/>
      <dgm:spPr>
        <a:ln>
          <a:solidFill>
            <a:srgbClr val="E21A1A"/>
          </a:solidFill>
        </a:ln>
      </dgm:spPr>
    </dgm:pt>
    <dgm:pt modelId="{17B9252D-0C08-4967-8593-3881A79DF417}" type="pres">
      <dgm:prSet presAssocID="{E9227F2E-F158-4177-938F-EAF6017F9EAD}" presName="text_2" presStyleLbl="node1" presStyleIdx="1" presStyleCnt="5">
        <dgm:presLayoutVars>
          <dgm:bulletEnabled val="1"/>
        </dgm:presLayoutVars>
      </dgm:prSet>
      <dgm:spPr/>
    </dgm:pt>
    <dgm:pt modelId="{B7028B63-E694-4558-A732-4B4F0FEF918E}" type="pres">
      <dgm:prSet presAssocID="{E9227F2E-F158-4177-938F-EAF6017F9EAD}" presName="accent_2" presStyleCnt="0"/>
      <dgm:spPr/>
    </dgm:pt>
    <dgm:pt modelId="{0C9C25A6-E328-49D3-8EBD-9E3F7F3EA951}" type="pres">
      <dgm:prSet presAssocID="{E9227F2E-F158-4177-938F-EAF6017F9EAD}" presName="accentRepeatNode" presStyleLbl="solidFgAcc1" presStyleIdx="1" presStyleCnt="5"/>
      <dgm:spPr>
        <a:ln>
          <a:solidFill>
            <a:srgbClr val="E21A1A"/>
          </a:solidFill>
        </a:ln>
      </dgm:spPr>
    </dgm:pt>
    <dgm:pt modelId="{58D153E4-9FB2-443A-9AA5-A6282A295A68}" type="pres">
      <dgm:prSet presAssocID="{FD891FE0-1E6A-4531-84A8-786A32BE5367}" presName="text_3" presStyleLbl="node1" presStyleIdx="2" presStyleCnt="5" custScaleY="135723">
        <dgm:presLayoutVars>
          <dgm:bulletEnabled val="1"/>
        </dgm:presLayoutVars>
      </dgm:prSet>
      <dgm:spPr/>
    </dgm:pt>
    <dgm:pt modelId="{8AF79ED0-4573-432C-9BBC-A324074930BC}" type="pres">
      <dgm:prSet presAssocID="{FD891FE0-1E6A-4531-84A8-786A32BE5367}" presName="accent_3" presStyleCnt="0"/>
      <dgm:spPr/>
    </dgm:pt>
    <dgm:pt modelId="{F7BEDD01-1140-4ED9-8719-7A3C44D4EE9A}" type="pres">
      <dgm:prSet presAssocID="{FD891FE0-1E6A-4531-84A8-786A32BE5367}" presName="accentRepeatNode" presStyleLbl="solidFgAcc1" presStyleIdx="2" presStyleCnt="5"/>
      <dgm:spPr>
        <a:ln>
          <a:solidFill>
            <a:srgbClr val="E21A1A"/>
          </a:solidFill>
        </a:ln>
      </dgm:spPr>
    </dgm:pt>
    <dgm:pt modelId="{AF18147B-850E-438E-A633-41F48DBD66DF}" type="pres">
      <dgm:prSet presAssocID="{AFD26922-375D-4778-92AF-961627FEC22A}" presName="text_4" presStyleLbl="node1" presStyleIdx="3" presStyleCnt="5" custScaleY="121065">
        <dgm:presLayoutVars>
          <dgm:bulletEnabled val="1"/>
        </dgm:presLayoutVars>
      </dgm:prSet>
      <dgm:spPr/>
    </dgm:pt>
    <dgm:pt modelId="{43A326EE-D96B-4F1A-BAB9-386A82F6953B}" type="pres">
      <dgm:prSet presAssocID="{AFD26922-375D-4778-92AF-961627FEC22A}" presName="accent_4" presStyleCnt="0"/>
      <dgm:spPr/>
    </dgm:pt>
    <dgm:pt modelId="{E3373F56-B4E8-4A4E-9EBF-593E7B258E72}" type="pres">
      <dgm:prSet presAssocID="{AFD26922-375D-4778-92AF-961627FEC22A}" presName="accentRepeatNode" presStyleLbl="solidFgAcc1" presStyleIdx="3" presStyleCnt="5"/>
      <dgm:spPr>
        <a:ln>
          <a:solidFill>
            <a:srgbClr val="E21A1A"/>
          </a:solidFill>
        </a:ln>
      </dgm:spPr>
    </dgm:pt>
    <dgm:pt modelId="{2C8FA454-84AE-410B-B1C1-0B81FF5A22C3}" type="pres">
      <dgm:prSet presAssocID="{15C6D118-517F-405B-B27D-34EF1DE9B6C4}" presName="text_5" presStyleLbl="node1" presStyleIdx="4" presStyleCnt="5">
        <dgm:presLayoutVars>
          <dgm:bulletEnabled val="1"/>
        </dgm:presLayoutVars>
      </dgm:prSet>
      <dgm:spPr/>
    </dgm:pt>
    <dgm:pt modelId="{9A43DDF0-FB80-42DE-ADA8-DBE2792DEB10}" type="pres">
      <dgm:prSet presAssocID="{15C6D118-517F-405B-B27D-34EF1DE9B6C4}" presName="accent_5" presStyleCnt="0"/>
      <dgm:spPr/>
    </dgm:pt>
    <dgm:pt modelId="{ABCE4BC3-9E2B-4968-95B9-8DD2C7D6A95C}" type="pres">
      <dgm:prSet presAssocID="{15C6D118-517F-405B-B27D-34EF1DE9B6C4}" presName="accentRepeatNode" presStyleLbl="solidFgAcc1" presStyleIdx="4" presStyleCnt="5"/>
      <dgm:spPr>
        <a:ln>
          <a:solidFill>
            <a:srgbClr val="E21A1A"/>
          </a:solidFill>
        </a:ln>
      </dgm:spPr>
    </dgm:pt>
  </dgm:ptLst>
  <dgm:cxnLst>
    <dgm:cxn modelId="{4C95F203-6C0C-4C68-94AB-533C24113E6A}" type="presOf" srcId="{C386304E-5530-4F86-9E30-5F94663D0BCA}" destId="{2D86B3F7-BEDE-4456-8C78-A2103904B7AF}" srcOrd="0" destOrd="0" presId="urn:microsoft.com/office/officeart/2008/layout/VerticalCurvedList"/>
    <dgm:cxn modelId="{65A22F0C-4A49-40D7-8793-04EDE2A0BBE6}" srcId="{C22D0F4A-6C09-4229-BE6C-1E0B53C177CE}" destId="{15C6D118-517F-405B-B27D-34EF1DE9B6C4}" srcOrd="4" destOrd="0" parTransId="{6DAEE2C1-3083-4E7A-BF86-88FC780B7EFA}" sibTransId="{23F4988F-E59A-42F6-9B8E-6D789AE5D7ED}"/>
    <dgm:cxn modelId="{3FF81D3D-B94A-4C41-8C6B-57A29C023B2B}" type="presOf" srcId="{C22D0F4A-6C09-4229-BE6C-1E0B53C177CE}" destId="{BB289A4F-82E9-4E81-BD9C-ECF7767B756A}" srcOrd="0" destOrd="0" presId="urn:microsoft.com/office/officeart/2008/layout/VerticalCurvedList"/>
    <dgm:cxn modelId="{3317EA3E-24E0-4FCC-AB51-FE14A163648C}" type="presOf" srcId="{FD891FE0-1E6A-4531-84A8-786A32BE5367}" destId="{58D153E4-9FB2-443A-9AA5-A6282A295A68}" srcOrd="0" destOrd="0" presId="urn:microsoft.com/office/officeart/2008/layout/VerticalCurvedList"/>
    <dgm:cxn modelId="{0ADCD13F-946F-40B1-9B5F-F7BC8608F30B}" type="presOf" srcId="{B8C8C9FF-8037-44AA-918B-FFEF524EDFC6}" destId="{B5855533-3FE8-4981-AD95-6933A21956B3}" srcOrd="0" destOrd="0" presId="urn:microsoft.com/office/officeart/2008/layout/VerticalCurvedList"/>
    <dgm:cxn modelId="{73D9F26A-686F-4C8C-B57E-5573C7B17EAA}" srcId="{C22D0F4A-6C09-4229-BE6C-1E0B53C177CE}" destId="{AFD26922-375D-4778-92AF-961627FEC22A}" srcOrd="3" destOrd="0" parTransId="{897BC60E-D028-4E53-8EDB-C904020714CE}" sibTransId="{A41F68A5-62D5-46C0-AA51-00E81C5FD049}"/>
    <dgm:cxn modelId="{0BA08A79-D1A0-48F8-BE93-96A2C05B73C8}" type="presOf" srcId="{15C6D118-517F-405B-B27D-34EF1DE9B6C4}" destId="{2C8FA454-84AE-410B-B1C1-0B81FF5A22C3}" srcOrd="0" destOrd="0" presId="urn:microsoft.com/office/officeart/2008/layout/VerticalCurvedList"/>
    <dgm:cxn modelId="{FB9EA18C-75BD-40A7-8248-D6FAA2C145E1}" type="presOf" srcId="{AFD26922-375D-4778-92AF-961627FEC22A}" destId="{AF18147B-850E-438E-A633-41F48DBD66DF}" srcOrd="0" destOrd="0" presId="urn:microsoft.com/office/officeart/2008/layout/VerticalCurvedList"/>
    <dgm:cxn modelId="{B73928AA-8F02-4951-B9D0-52DC781F06DC}" srcId="{C22D0F4A-6C09-4229-BE6C-1E0B53C177CE}" destId="{E9227F2E-F158-4177-938F-EAF6017F9EAD}" srcOrd="1" destOrd="0" parTransId="{59EA6C35-B398-4802-AA7B-86ADEECEEC31}" sibTransId="{4106D904-3FFD-432A-8686-F5223B2163C6}"/>
    <dgm:cxn modelId="{0AA2BFB5-3A36-41EE-A080-5A2FBBFEA48F}" type="presOf" srcId="{E9227F2E-F158-4177-938F-EAF6017F9EAD}" destId="{17B9252D-0C08-4967-8593-3881A79DF417}" srcOrd="0" destOrd="0" presId="urn:microsoft.com/office/officeart/2008/layout/VerticalCurvedList"/>
    <dgm:cxn modelId="{41C7DDBF-8A9A-4FE9-9FBB-DA3DF906DE01}" srcId="{C22D0F4A-6C09-4229-BE6C-1E0B53C177CE}" destId="{FD891FE0-1E6A-4531-84A8-786A32BE5367}" srcOrd="2" destOrd="0" parTransId="{BEE099D6-84A4-4D54-9A89-8BCA4B8148B2}" sibTransId="{454642A0-0212-4BC3-9409-34F498AF219A}"/>
    <dgm:cxn modelId="{05096EEC-7628-43B5-B5E0-9D8DF8137646}" srcId="{C22D0F4A-6C09-4229-BE6C-1E0B53C177CE}" destId="{B8C8C9FF-8037-44AA-918B-FFEF524EDFC6}" srcOrd="0" destOrd="0" parTransId="{2F2D5A42-A573-4781-A9DC-105E760C1E95}" sibTransId="{C386304E-5530-4F86-9E30-5F94663D0BCA}"/>
    <dgm:cxn modelId="{D8783481-D688-4CD2-87B4-851197A11690}" type="presParOf" srcId="{BB289A4F-82E9-4E81-BD9C-ECF7767B756A}" destId="{044BB477-48E6-4845-BD03-9050D694CF72}" srcOrd="0" destOrd="0" presId="urn:microsoft.com/office/officeart/2008/layout/VerticalCurvedList"/>
    <dgm:cxn modelId="{1126CCF9-9C08-41AA-8F95-F93F94DC8EDE}" type="presParOf" srcId="{044BB477-48E6-4845-BD03-9050D694CF72}" destId="{5466F729-CA22-4D6F-8AF5-FC2E55524044}" srcOrd="0" destOrd="0" presId="urn:microsoft.com/office/officeart/2008/layout/VerticalCurvedList"/>
    <dgm:cxn modelId="{DE946D36-25E8-4F8C-86A5-DA4AAF056BA7}" type="presParOf" srcId="{5466F729-CA22-4D6F-8AF5-FC2E55524044}" destId="{712554D1-E325-4AB8-8DA6-57FADB35AC32}" srcOrd="0" destOrd="0" presId="urn:microsoft.com/office/officeart/2008/layout/VerticalCurvedList"/>
    <dgm:cxn modelId="{59CAECAF-E861-411C-B4B6-16EA8A02DBAE}" type="presParOf" srcId="{5466F729-CA22-4D6F-8AF5-FC2E55524044}" destId="{2D86B3F7-BEDE-4456-8C78-A2103904B7AF}" srcOrd="1" destOrd="0" presId="urn:microsoft.com/office/officeart/2008/layout/VerticalCurvedList"/>
    <dgm:cxn modelId="{0D1DB4DE-C84D-454D-AD78-D3EA27F27FB9}" type="presParOf" srcId="{5466F729-CA22-4D6F-8AF5-FC2E55524044}" destId="{B4E8D503-35FC-4B16-94BA-405311003E6C}" srcOrd="2" destOrd="0" presId="urn:microsoft.com/office/officeart/2008/layout/VerticalCurvedList"/>
    <dgm:cxn modelId="{5C7B6E88-593A-4AF5-8A57-5D54CA99B3D4}" type="presParOf" srcId="{5466F729-CA22-4D6F-8AF5-FC2E55524044}" destId="{176E9D91-DD0C-4B1B-B1C4-B7E713050CAE}" srcOrd="3" destOrd="0" presId="urn:microsoft.com/office/officeart/2008/layout/VerticalCurvedList"/>
    <dgm:cxn modelId="{B7F98DB8-4A95-4BFD-B23E-7EBADED5CC1B}" type="presParOf" srcId="{044BB477-48E6-4845-BD03-9050D694CF72}" destId="{B5855533-3FE8-4981-AD95-6933A21956B3}" srcOrd="1" destOrd="0" presId="urn:microsoft.com/office/officeart/2008/layout/VerticalCurvedList"/>
    <dgm:cxn modelId="{3C5374E9-8588-4BB0-9DCF-8C0491E670D7}" type="presParOf" srcId="{044BB477-48E6-4845-BD03-9050D694CF72}" destId="{51D0AA07-1E1A-49FD-82DD-11E265C22109}" srcOrd="2" destOrd="0" presId="urn:microsoft.com/office/officeart/2008/layout/VerticalCurvedList"/>
    <dgm:cxn modelId="{CB0A5FDE-F7C7-4405-BCE5-E93288D4FBCD}" type="presParOf" srcId="{51D0AA07-1E1A-49FD-82DD-11E265C22109}" destId="{6C6C8A3D-61CB-49C4-869A-373A3784518F}" srcOrd="0" destOrd="0" presId="urn:microsoft.com/office/officeart/2008/layout/VerticalCurvedList"/>
    <dgm:cxn modelId="{C39D15E4-A04F-4118-9AC4-3B6673A53267}" type="presParOf" srcId="{044BB477-48E6-4845-BD03-9050D694CF72}" destId="{17B9252D-0C08-4967-8593-3881A79DF417}" srcOrd="3" destOrd="0" presId="urn:microsoft.com/office/officeart/2008/layout/VerticalCurvedList"/>
    <dgm:cxn modelId="{216FD78C-E2D1-4B20-99B8-E58D9B9AFAEA}" type="presParOf" srcId="{044BB477-48E6-4845-BD03-9050D694CF72}" destId="{B7028B63-E694-4558-A732-4B4F0FEF918E}" srcOrd="4" destOrd="0" presId="urn:microsoft.com/office/officeart/2008/layout/VerticalCurvedList"/>
    <dgm:cxn modelId="{91030251-14EE-440A-A70D-906E90A84ED6}" type="presParOf" srcId="{B7028B63-E694-4558-A732-4B4F0FEF918E}" destId="{0C9C25A6-E328-49D3-8EBD-9E3F7F3EA951}" srcOrd="0" destOrd="0" presId="urn:microsoft.com/office/officeart/2008/layout/VerticalCurvedList"/>
    <dgm:cxn modelId="{A1E8E467-7DB7-4CF3-A20F-5B98C28E1D04}" type="presParOf" srcId="{044BB477-48E6-4845-BD03-9050D694CF72}" destId="{58D153E4-9FB2-443A-9AA5-A6282A295A68}" srcOrd="5" destOrd="0" presId="urn:microsoft.com/office/officeart/2008/layout/VerticalCurvedList"/>
    <dgm:cxn modelId="{A3B2C397-0E4D-425A-B814-DAD4ABD44D80}" type="presParOf" srcId="{044BB477-48E6-4845-BD03-9050D694CF72}" destId="{8AF79ED0-4573-432C-9BBC-A324074930BC}" srcOrd="6" destOrd="0" presId="urn:microsoft.com/office/officeart/2008/layout/VerticalCurvedList"/>
    <dgm:cxn modelId="{1032E142-735C-4DB1-A6D1-3A968F34FE87}" type="presParOf" srcId="{8AF79ED0-4573-432C-9BBC-A324074930BC}" destId="{F7BEDD01-1140-4ED9-8719-7A3C44D4EE9A}" srcOrd="0" destOrd="0" presId="urn:microsoft.com/office/officeart/2008/layout/VerticalCurvedList"/>
    <dgm:cxn modelId="{11F1BC13-4D5C-4412-9E9F-1F10486354A9}" type="presParOf" srcId="{044BB477-48E6-4845-BD03-9050D694CF72}" destId="{AF18147B-850E-438E-A633-41F48DBD66DF}" srcOrd="7" destOrd="0" presId="urn:microsoft.com/office/officeart/2008/layout/VerticalCurvedList"/>
    <dgm:cxn modelId="{48CCE735-C20C-482C-9D0A-F56210C5DCDF}" type="presParOf" srcId="{044BB477-48E6-4845-BD03-9050D694CF72}" destId="{43A326EE-D96B-4F1A-BAB9-386A82F6953B}" srcOrd="8" destOrd="0" presId="urn:microsoft.com/office/officeart/2008/layout/VerticalCurvedList"/>
    <dgm:cxn modelId="{2B8C8ED7-62B3-49B0-9605-D1A8E34401AA}" type="presParOf" srcId="{43A326EE-D96B-4F1A-BAB9-386A82F6953B}" destId="{E3373F56-B4E8-4A4E-9EBF-593E7B258E72}" srcOrd="0" destOrd="0" presId="urn:microsoft.com/office/officeart/2008/layout/VerticalCurvedList"/>
    <dgm:cxn modelId="{3F2F331D-2857-4C82-8FEB-609CA119ADD9}" type="presParOf" srcId="{044BB477-48E6-4845-BD03-9050D694CF72}" destId="{2C8FA454-84AE-410B-B1C1-0B81FF5A22C3}" srcOrd="9" destOrd="0" presId="urn:microsoft.com/office/officeart/2008/layout/VerticalCurvedList"/>
    <dgm:cxn modelId="{9C20FC0B-4F71-492A-A12F-0856164AE72D}" type="presParOf" srcId="{044BB477-48E6-4845-BD03-9050D694CF72}" destId="{9A43DDF0-FB80-42DE-ADA8-DBE2792DEB10}" srcOrd="10" destOrd="0" presId="urn:microsoft.com/office/officeart/2008/layout/VerticalCurvedList"/>
    <dgm:cxn modelId="{49ED12CC-CBE5-4405-90DB-A91B93083670}" type="presParOf" srcId="{9A43DDF0-FB80-42DE-ADA8-DBE2792DEB10}" destId="{ABCE4BC3-9E2B-4968-95B9-8DD2C7D6A95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5EBBFB-00FD-4EA0-9F50-70610DECC864}" type="doc">
      <dgm:prSet loTypeId="urn:microsoft.com/office/officeart/2005/8/layout/vList4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AEBFF9ED-68B9-4DBB-A5BD-E87164784C24}">
      <dgm:prSet phldrT="[Текст]" custT="1"/>
      <dgm:spPr/>
      <dgm:t>
        <a:bodyPr/>
        <a:lstStyle/>
        <a:p>
          <a:r>
            <a:rPr lang="ru-RU" sz="1100" dirty="0">
              <a:latin typeface="+mn-lt"/>
            </a:rPr>
            <a:t>- использование интеллектуальных приборов измерения параметров работы производственных линий;</a:t>
          </a:r>
        </a:p>
        <a:p>
          <a:r>
            <a:rPr lang="ru-RU" sz="1100" dirty="0">
              <a:latin typeface="+mn-lt"/>
            </a:rPr>
            <a:t>- отказ от большого количества работников и переход на роботизированные технологии; </a:t>
          </a:r>
        </a:p>
        <a:p>
          <a:r>
            <a:rPr lang="ru-RU" sz="1100" dirty="0">
              <a:latin typeface="+mn-lt"/>
            </a:rPr>
            <a:t>- замена распределенными ресурсами собственных мощностей для хранения и вычисления; </a:t>
          </a:r>
        </a:p>
      </dgm:t>
    </dgm:pt>
    <dgm:pt modelId="{B1A3B0FC-4C87-423D-A39F-52BB20398DAF}" type="parTrans" cxnId="{2F61CC9F-9C37-49BD-B0AD-29722BF68EF4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75BC22B9-A699-4384-AAB4-13122BF8CB41}" type="sibTrans" cxnId="{2F61CC9F-9C37-49BD-B0AD-29722BF68EF4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5CDBF6E3-BE5E-49BF-81BF-1C1A7A3F931E}">
      <dgm:prSet phldrT="[Текст]" custT="1"/>
      <dgm:spPr/>
      <dgm:t>
        <a:bodyPr/>
        <a:lstStyle/>
        <a:p>
          <a:r>
            <a:rPr lang="ru-RU" sz="1100" dirty="0">
              <a:latin typeface="+mn-lt"/>
            </a:rPr>
            <a:t>- создание единой информационной системы для автоматизации и интеграции производственных процессов; </a:t>
          </a:r>
        </a:p>
        <a:p>
          <a:r>
            <a:rPr lang="ru-RU" sz="1100" dirty="0">
              <a:latin typeface="+mn-lt"/>
            </a:rPr>
            <a:t>- применение всей массы данных для аналитики; </a:t>
          </a:r>
        </a:p>
        <a:p>
          <a:r>
            <a:rPr lang="ru-RU" sz="1100" dirty="0">
              <a:latin typeface="+mn-lt"/>
            </a:rPr>
            <a:t>- введение обязательного электронного оборота документов; </a:t>
          </a:r>
        </a:p>
      </dgm:t>
    </dgm:pt>
    <dgm:pt modelId="{0E896AA5-2A4B-4E2E-881E-4FEBF5A07D08}" type="parTrans" cxnId="{5386256E-B89F-4E49-BBD2-0786C52B26BE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A52DE035-6CBB-4F07-B1E3-C278BD3582DC}" type="sibTrans" cxnId="{5386256E-B89F-4E49-BBD2-0786C52B26BE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52009310-6653-44B3-B912-7E2F4AE552BA}">
      <dgm:prSet phldrT="[Текст]" custT="1"/>
      <dgm:spPr/>
      <dgm:t>
        <a:bodyPr/>
        <a:lstStyle/>
        <a:p>
          <a:r>
            <a:rPr lang="ru-RU" sz="1100" dirty="0">
              <a:latin typeface="+mn-lt"/>
            </a:rPr>
            <a:t>- внедрение цифровых технологий на всех этапах от идеи до эксплуатации;</a:t>
          </a:r>
        </a:p>
        <a:p>
          <a:r>
            <a:rPr lang="ru-RU" sz="1100" dirty="0">
              <a:latin typeface="+mn-lt"/>
            </a:rPr>
            <a:t>- применение специализированных сервисов для осуществления закупки материалов и сырья; </a:t>
          </a:r>
        </a:p>
        <a:p>
          <a:r>
            <a:rPr lang="ru-RU" sz="1100" dirty="0">
              <a:latin typeface="+mn-lt"/>
            </a:rPr>
            <a:t>- осуществление продажи примышленных товаров через Интернет и др.</a:t>
          </a:r>
        </a:p>
      </dgm:t>
    </dgm:pt>
    <dgm:pt modelId="{7C32AFC4-7ADC-4076-A285-147E4F849166}" type="parTrans" cxnId="{D79B6CF8-8E74-492C-BA7F-1BDFDC4362D0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18AA9D92-459D-49D9-A628-5A7E32AD1042}" type="sibTrans" cxnId="{D79B6CF8-8E74-492C-BA7F-1BDFDC4362D0}">
      <dgm:prSet/>
      <dgm:spPr/>
      <dgm:t>
        <a:bodyPr/>
        <a:lstStyle/>
        <a:p>
          <a:endParaRPr lang="ru-RU" sz="1100">
            <a:latin typeface="+mn-lt"/>
          </a:endParaRPr>
        </a:p>
      </dgm:t>
    </dgm:pt>
    <dgm:pt modelId="{4A0F4140-2257-40F4-86CB-37D36D22C87A}" type="pres">
      <dgm:prSet presAssocID="{1C5EBBFB-00FD-4EA0-9F50-70610DECC864}" presName="linear" presStyleCnt="0">
        <dgm:presLayoutVars>
          <dgm:dir/>
          <dgm:resizeHandles val="exact"/>
        </dgm:presLayoutVars>
      </dgm:prSet>
      <dgm:spPr/>
    </dgm:pt>
    <dgm:pt modelId="{68DE69CD-3C61-4E10-A2D3-6D5DE0CC5A28}" type="pres">
      <dgm:prSet presAssocID="{AEBFF9ED-68B9-4DBB-A5BD-E87164784C24}" presName="comp" presStyleCnt="0"/>
      <dgm:spPr/>
    </dgm:pt>
    <dgm:pt modelId="{C818768F-6920-4910-96B2-3814F9E54148}" type="pres">
      <dgm:prSet presAssocID="{AEBFF9ED-68B9-4DBB-A5BD-E87164784C24}" presName="box" presStyleLbl="node1" presStyleIdx="0" presStyleCnt="3"/>
      <dgm:spPr/>
    </dgm:pt>
    <dgm:pt modelId="{E759BD10-C867-4BF7-A4D9-0921E4B0189C}" type="pres">
      <dgm:prSet presAssocID="{AEBFF9ED-68B9-4DBB-A5BD-E87164784C24}" presName="img" presStyleLbl="fgImgPlace1" presStyleIdx="0" presStyleCnt="3" custScaleX="90058" custScaleY="94044"/>
      <dgm:spPr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68812071-0226-449B-9087-41B0AF3C5C00}" type="pres">
      <dgm:prSet presAssocID="{AEBFF9ED-68B9-4DBB-A5BD-E87164784C24}" presName="text" presStyleLbl="node1" presStyleIdx="0" presStyleCnt="3">
        <dgm:presLayoutVars>
          <dgm:bulletEnabled val="1"/>
        </dgm:presLayoutVars>
      </dgm:prSet>
      <dgm:spPr/>
    </dgm:pt>
    <dgm:pt modelId="{C3412C30-1342-4451-892B-0065DEC7ECE4}" type="pres">
      <dgm:prSet presAssocID="{75BC22B9-A699-4384-AAB4-13122BF8CB41}" presName="spacer" presStyleCnt="0"/>
      <dgm:spPr/>
    </dgm:pt>
    <dgm:pt modelId="{8B6707E0-E670-4830-9D91-D8E4E30C94F9}" type="pres">
      <dgm:prSet presAssocID="{5CDBF6E3-BE5E-49BF-81BF-1C1A7A3F931E}" presName="comp" presStyleCnt="0"/>
      <dgm:spPr/>
    </dgm:pt>
    <dgm:pt modelId="{A892BCF5-41DE-4E59-B6B7-A7F0CDD8CFFF}" type="pres">
      <dgm:prSet presAssocID="{5CDBF6E3-BE5E-49BF-81BF-1C1A7A3F931E}" presName="box" presStyleLbl="node1" presStyleIdx="1" presStyleCnt="3"/>
      <dgm:spPr/>
    </dgm:pt>
    <dgm:pt modelId="{4F78358D-CBCA-4410-BF1A-45AB3A14FBEC}" type="pres">
      <dgm:prSet presAssocID="{5CDBF6E3-BE5E-49BF-81BF-1C1A7A3F931E}" presName="img" presStyleLbl="fgImgPlace1" presStyleIdx="1" presStyleCnt="3" custScaleX="91108"/>
      <dgm:spPr>
        <a:blipFill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B2638A2A-5F7D-438B-A33A-3D8AAF2906FC}" type="pres">
      <dgm:prSet presAssocID="{5CDBF6E3-BE5E-49BF-81BF-1C1A7A3F931E}" presName="text" presStyleLbl="node1" presStyleIdx="1" presStyleCnt="3">
        <dgm:presLayoutVars>
          <dgm:bulletEnabled val="1"/>
        </dgm:presLayoutVars>
      </dgm:prSet>
      <dgm:spPr/>
    </dgm:pt>
    <dgm:pt modelId="{5EA5BDB4-84DD-4DCA-A35E-669576B103A7}" type="pres">
      <dgm:prSet presAssocID="{A52DE035-6CBB-4F07-B1E3-C278BD3582DC}" presName="spacer" presStyleCnt="0"/>
      <dgm:spPr/>
    </dgm:pt>
    <dgm:pt modelId="{D96091CB-33E4-406B-B145-52184F748D7B}" type="pres">
      <dgm:prSet presAssocID="{52009310-6653-44B3-B912-7E2F4AE552BA}" presName="comp" presStyleCnt="0"/>
      <dgm:spPr/>
    </dgm:pt>
    <dgm:pt modelId="{0F620AD5-1993-42A9-8DF4-881953C9F86D}" type="pres">
      <dgm:prSet presAssocID="{52009310-6653-44B3-B912-7E2F4AE552BA}" presName="box" presStyleLbl="node1" presStyleIdx="2" presStyleCnt="3"/>
      <dgm:spPr/>
    </dgm:pt>
    <dgm:pt modelId="{2F4CE0DD-FE3A-4FBC-AF9E-847F93A24EF5}" type="pres">
      <dgm:prSet presAssocID="{52009310-6653-44B3-B912-7E2F4AE552BA}" presName="img" presStyleLbl="fgImgPlace1" presStyleIdx="2" presStyleCnt="3" custScaleX="91108"/>
      <dgm:spPr>
        <a:blipFill rotWithShape="1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DB32E4A2-6206-4FF0-8E62-362DA8F114B3}" type="pres">
      <dgm:prSet presAssocID="{52009310-6653-44B3-B912-7E2F4AE552BA}" presName="text" presStyleLbl="node1" presStyleIdx="2" presStyleCnt="3">
        <dgm:presLayoutVars>
          <dgm:bulletEnabled val="1"/>
        </dgm:presLayoutVars>
      </dgm:prSet>
      <dgm:spPr/>
    </dgm:pt>
  </dgm:ptLst>
  <dgm:cxnLst>
    <dgm:cxn modelId="{6FB7491E-3289-425C-A6DE-91B7055AE2FA}" type="presOf" srcId="{52009310-6653-44B3-B912-7E2F4AE552BA}" destId="{0F620AD5-1993-42A9-8DF4-881953C9F86D}" srcOrd="0" destOrd="0" presId="urn:microsoft.com/office/officeart/2005/8/layout/vList4"/>
    <dgm:cxn modelId="{72797029-8899-4555-9C5F-751D75E1ED5D}" type="presOf" srcId="{1C5EBBFB-00FD-4EA0-9F50-70610DECC864}" destId="{4A0F4140-2257-40F4-86CB-37D36D22C87A}" srcOrd="0" destOrd="0" presId="urn:microsoft.com/office/officeart/2005/8/layout/vList4"/>
    <dgm:cxn modelId="{320DD43F-672B-43BA-ADCE-97BDC4524D60}" type="presOf" srcId="{5CDBF6E3-BE5E-49BF-81BF-1C1A7A3F931E}" destId="{B2638A2A-5F7D-438B-A33A-3D8AAF2906FC}" srcOrd="1" destOrd="0" presId="urn:microsoft.com/office/officeart/2005/8/layout/vList4"/>
    <dgm:cxn modelId="{5386256E-B89F-4E49-BBD2-0786C52B26BE}" srcId="{1C5EBBFB-00FD-4EA0-9F50-70610DECC864}" destId="{5CDBF6E3-BE5E-49BF-81BF-1C1A7A3F931E}" srcOrd="1" destOrd="0" parTransId="{0E896AA5-2A4B-4E2E-881E-4FEBF5A07D08}" sibTransId="{A52DE035-6CBB-4F07-B1E3-C278BD3582DC}"/>
    <dgm:cxn modelId="{EF8ADF59-8BC3-43E8-8EF2-F7219527BECC}" type="presOf" srcId="{52009310-6653-44B3-B912-7E2F4AE552BA}" destId="{DB32E4A2-6206-4FF0-8E62-362DA8F114B3}" srcOrd="1" destOrd="0" presId="urn:microsoft.com/office/officeart/2005/8/layout/vList4"/>
    <dgm:cxn modelId="{2F61CC9F-9C37-49BD-B0AD-29722BF68EF4}" srcId="{1C5EBBFB-00FD-4EA0-9F50-70610DECC864}" destId="{AEBFF9ED-68B9-4DBB-A5BD-E87164784C24}" srcOrd="0" destOrd="0" parTransId="{B1A3B0FC-4C87-423D-A39F-52BB20398DAF}" sibTransId="{75BC22B9-A699-4384-AAB4-13122BF8CB41}"/>
    <dgm:cxn modelId="{92D175A1-70E6-4915-BB30-26C7770D42F1}" type="presOf" srcId="{AEBFF9ED-68B9-4DBB-A5BD-E87164784C24}" destId="{C818768F-6920-4910-96B2-3814F9E54148}" srcOrd="0" destOrd="0" presId="urn:microsoft.com/office/officeart/2005/8/layout/vList4"/>
    <dgm:cxn modelId="{968AF6A7-2605-4E58-8D4F-2B1BA0979BE4}" type="presOf" srcId="{5CDBF6E3-BE5E-49BF-81BF-1C1A7A3F931E}" destId="{A892BCF5-41DE-4E59-B6B7-A7F0CDD8CFFF}" srcOrd="0" destOrd="0" presId="urn:microsoft.com/office/officeart/2005/8/layout/vList4"/>
    <dgm:cxn modelId="{94794EE6-F906-4235-BF95-DE7E6809C18B}" type="presOf" srcId="{AEBFF9ED-68B9-4DBB-A5BD-E87164784C24}" destId="{68812071-0226-449B-9087-41B0AF3C5C00}" srcOrd="1" destOrd="0" presId="urn:microsoft.com/office/officeart/2005/8/layout/vList4"/>
    <dgm:cxn modelId="{D79B6CF8-8E74-492C-BA7F-1BDFDC4362D0}" srcId="{1C5EBBFB-00FD-4EA0-9F50-70610DECC864}" destId="{52009310-6653-44B3-B912-7E2F4AE552BA}" srcOrd="2" destOrd="0" parTransId="{7C32AFC4-7ADC-4076-A285-147E4F849166}" sibTransId="{18AA9D92-459D-49D9-A628-5A7E32AD1042}"/>
    <dgm:cxn modelId="{87CAB725-E0B5-4995-A9E3-FF4B3BC9A7F9}" type="presParOf" srcId="{4A0F4140-2257-40F4-86CB-37D36D22C87A}" destId="{68DE69CD-3C61-4E10-A2D3-6D5DE0CC5A28}" srcOrd="0" destOrd="0" presId="urn:microsoft.com/office/officeart/2005/8/layout/vList4"/>
    <dgm:cxn modelId="{AD77B1B0-8AAE-48E5-AFBF-F7547A1BB023}" type="presParOf" srcId="{68DE69CD-3C61-4E10-A2D3-6D5DE0CC5A28}" destId="{C818768F-6920-4910-96B2-3814F9E54148}" srcOrd="0" destOrd="0" presId="urn:microsoft.com/office/officeart/2005/8/layout/vList4"/>
    <dgm:cxn modelId="{54885D52-F1B0-4F74-956E-F0E885B4C58E}" type="presParOf" srcId="{68DE69CD-3C61-4E10-A2D3-6D5DE0CC5A28}" destId="{E759BD10-C867-4BF7-A4D9-0921E4B0189C}" srcOrd="1" destOrd="0" presId="urn:microsoft.com/office/officeart/2005/8/layout/vList4"/>
    <dgm:cxn modelId="{A29F1E64-8A57-436D-BE4D-EE00E6282A6D}" type="presParOf" srcId="{68DE69CD-3C61-4E10-A2D3-6D5DE0CC5A28}" destId="{68812071-0226-449B-9087-41B0AF3C5C00}" srcOrd="2" destOrd="0" presId="urn:microsoft.com/office/officeart/2005/8/layout/vList4"/>
    <dgm:cxn modelId="{F6C6C8EF-245A-4BC7-9483-21080C35D4FB}" type="presParOf" srcId="{4A0F4140-2257-40F4-86CB-37D36D22C87A}" destId="{C3412C30-1342-4451-892B-0065DEC7ECE4}" srcOrd="1" destOrd="0" presId="urn:microsoft.com/office/officeart/2005/8/layout/vList4"/>
    <dgm:cxn modelId="{C592C185-F770-4890-AABF-B64DDC6E19FB}" type="presParOf" srcId="{4A0F4140-2257-40F4-86CB-37D36D22C87A}" destId="{8B6707E0-E670-4830-9D91-D8E4E30C94F9}" srcOrd="2" destOrd="0" presId="urn:microsoft.com/office/officeart/2005/8/layout/vList4"/>
    <dgm:cxn modelId="{89AA0C59-648F-4A1D-A398-D8EE12E388CC}" type="presParOf" srcId="{8B6707E0-E670-4830-9D91-D8E4E30C94F9}" destId="{A892BCF5-41DE-4E59-B6B7-A7F0CDD8CFFF}" srcOrd="0" destOrd="0" presId="urn:microsoft.com/office/officeart/2005/8/layout/vList4"/>
    <dgm:cxn modelId="{C96201B4-45BF-4EE4-9184-78570ACF49CD}" type="presParOf" srcId="{8B6707E0-E670-4830-9D91-D8E4E30C94F9}" destId="{4F78358D-CBCA-4410-BF1A-45AB3A14FBEC}" srcOrd="1" destOrd="0" presId="urn:microsoft.com/office/officeart/2005/8/layout/vList4"/>
    <dgm:cxn modelId="{23EA5629-5113-476E-B11C-4CBBCE9DE184}" type="presParOf" srcId="{8B6707E0-E670-4830-9D91-D8E4E30C94F9}" destId="{B2638A2A-5F7D-438B-A33A-3D8AAF2906FC}" srcOrd="2" destOrd="0" presId="urn:microsoft.com/office/officeart/2005/8/layout/vList4"/>
    <dgm:cxn modelId="{50A69804-BCB6-456A-88EA-84F13D244497}" type="presParOf" srcId="{4A0F4140-2257-40F4-86CB-37D36D22C87A}" destId="{5EA5BDB4-84DD-4DCA-A35E-669576B103A7}" srcOrd="3" destOrd="0" presId="urn:microsoft.com/office/officeart/2005/8/layout/vList4"/>
    <dgm:cxn modelId="{4F61DBD4-90A6-4D2A-9C4D-EA9FF2AD28CB}" type="presParOf" srcId="{4A0F4140-2257-40F4-86CB-37D36D22C87A}" destId="{D96091CB-33E4-406B-B145-52184F748D7B}" srcOrd="4" destOrd="0" presId="urn:microsoft.com/office/officeart/2005/8/layout/vList4"/>
    <dgm:cxn modelId="{B351FC87-4875-4963-9019-4F7452C21144}" type="presParOf" srcId="{D96091CB-33E4-406B-B145-52184F748D7B}" destId="{0F620AD5-1993-42A9-8DF4-881953C9F86D}" srcOrd="0" destOrd="0" presId="urn:microsoft.com/office/officeart/2005/8/layout/vList4"/>
    <dgm:cxn modelId="{484602DF-9DCB-4DFE-8FF1-357A42CA75CF}" type="presParOf" srcId="{D96091CB-33E4-406B-B145-52184F748D7B}" destId="{2F4CE0DD-FE3A-4FBC-AF9E-847F93A24EF5}" srcOrd="1" destOrd="0" presId="urn:microsoft.com/office/officeart/2005/8/layout/vList4"/>
    <dgm:cxn modelId="{0B01AB78-A975-4CCA-8518-364F82BB016C}" type="presParOf" srcId="{D96091CB-33E4-406B-B145-52184F748D7B}" destId="{DB32E4A2-6206-4FF0-8E62-362DA8F114B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90A1C2-22E0-4F52-8CE0-2BF2556A165A}" type="doc">
      <dgm:prSet loTypeId="urn:microsoft.com/office/officeart/2005/8/layout/cycle3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A2B5FA80-B1EA-427F-B050-9B36C8CD0003}">
      <dgm:prSet phldrT="[Текст]"/>
      <dgm:spPr>
        <a:ln>
          <a:solidFill>
            <a:srgbClr val="E21A1A"/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Book Antiqua" panose="02040602050305030304" pitchFamily="18" charset="0"/>
              <a:cs typeface="Times New Roman" panose="02020603050405020304" pitchFamily="18" charset="0"/>
            </a:rPr>
            <a:t>Внедрение интеллектуальных систем автоматизации, оптимизации и механизации внутренних бизнес-процессов</a:t>
          </a:r>
        </a:p>
      </dgm:t>
    </dgm:pt>
    <dgm:pt modelId="{595B9588-E1FB-49DA-8C57-E4F148133F40}" type="parTrans" cxnId="{6E6A8452-B214-4238-BDB9-401969060846}">
      <dgm:prSet/>
      <dgm:spPr/>
      <dgm:t>
        <a:bodyPr/>
        <a:lstStyle/>
        <a:p>
          <a:endParaRPr lang="ru-RU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C40F1798-0DEF-4682-86FC-7E7AC15CA96A}" type="sibTrans" cxnId="{6E6A8452-B214-4238-BDB9-401969060846}">
      <dgm:prSet/>
      <dgm:spPr/>
      <dgm:t>
        <a:bodyPr/>
        <a:lstStyle/>
        <a:p>
          <a:endParaRPr lang="ru-RU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06CA8B58-2FF9-4B1E-9C82-BB47BF287264}">
      <dgm:prSet phldrT="[Текст]"/>
      <dgm:spPr>
        <a:ln>
          <a:solidFill>
            <a:srgbClr val="E21A1A"/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Book Antiqua" panose="02040602050305030304" pitchFamily="18" charset="0"/>
              <a:cs typeface="Times New Roman" panose="02020603050405020304" pitchFamily="18" charset="0"/>
            </a:rPr>
            <a:t>Управление ресурсами, безопасностью, рисками и надёжностью железнодорожного транспорта</a:t>
          </a:r>
        </a:p>
      </dgm:t>
    </dgm:pt>
    <dgm:pt modelId="{3FD892FB-FDDC-47F4-ADB0-3A2BB833A93F}" type="parTrans" cxnId="{9FE85C31-AA60-4723-BF71-EC5EE41632FF}">
      <dgm:prSet/>
      <dgm:spPr/>
      <dgm:t>
        <a:bodyPr/>
        <a:lstStyle/>
        <a:p>
          <a:endParaRPr lang="ru-RU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C24217DD-C444-42C2-8EBA-308294E93575}" type="sibTrans" cxnId="{9FE85C31-AA60-4723-BF71-EC5EE41632FF}">
      <dgm:prSet/>
      <dgm:spPr/>
      <dgm:t>
        <a:bodyPr/>
        <a:lstStyle/>
        <a:p>
          <a:endParaRPr lang="ru-RU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77CE6212-3DA4-4EFC-A64E-4F1BFBC86E92}">
      <dgm:prSet phldrT="[Текст]"/>
      <dgm:spPr>
        <a:ln>
          <a:solidFill>
            <a:srgbClr val="E21A1A"/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Book Antiqua" panose="02040602050305030304" pitchFamily="18" charset="0"/>
              <a:cs typeface="Times New Roman" panose="02020603050405020304" pitchFamily="18" charset="0"/>
            </a:rPr>
            <a:t>Разработка и внедрение перспективных технических средств и «сквозных» цифровых технологий для подвижного состава и инфраструктуры </a:t>
          </a:r>
        </a:p>
      </dgm:t>
    </dgm:pt>
    <dgm:pt modelId="{B84068F9-B2F2-4525-9DA5-E986EDEFF480}" type="parTrans" cxnId="{BB281427-7510-4AA1-8D09-782EA155387C}">
      <dgm:prSet/>
      <dgm:spPr/>
      <dgm:t>
        <a:bodyPr/>
        <a:lstStyle/>
        <a:p>
          <a:endParaRPr lang="ru-RU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65C7CE99-C167-4F0A-835D-16A20D23BCA1}" type="sibTrans" cxnId="{BB281427-7510-4AA1-8D09-782EA155387C}">
      <dgm:prSet/>
      <dgm:spPr/>
      <dgm:t>
        <a:bodyPr/>
        <a:lstStyle/>
        <a:p>
          <a:endParaRPr lang="ru-RU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A1F82338-7AF9-4E7E-A326-787D070B232C}">
      <dgm:prSet phldrT="[Текст]"/>
      <dgm:spPr>
        <a:ln>
          <a:solidFill>
            <a:srgbClr val="E21A1A"/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Book Antiqua" panose="02040602050305030304" pitchFamily="18" charset="0"/>
              <a:cs typeface="Times New Roman" panose="02020603050405020304" pitchFamily="18" charset="0"/>
            </a:rPr>
            <a:t>Развитие транспортно-логистических систем в едином транспортном и информационном пространстве </a:t>
          </a:r>
        </a:p>
      </dgm:t>
    </dgm:pt>
    <dgm:pt modelId="{FF5FDF84-5051-47B2-A4D0-2C85F8531119}" type="parTrans" cxnId="{A49511BC-A1FC-49A4-B311-27C067AB9A33}">
      <dgm:prSet/>
      <dgm:spPr/>
      <dgm:t>
        <a:bodyPr/>
        <a:lstStyle/>
        <a:p>
          <a:endParaRPr lang="ru-RU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3AAC9F27-E998-413B-86FD-9BDC95CB29BD}" type="sibTrans" cxnId="{A49511BC-A1FC-49A4-B311-27C067AB9A33}">
      <dgm:prSet/>
      <dgm:spPr/>
      <dgm:t>
        <a:bodyPr/>
        <a:lstStyle/>
        <a:p>
          <a:endParaRPr lang="ru-RU">
            <a:latin typeface="Book Antiqua" panose="02040602050305030304" pitchFamily="18" charset="0"/>
            <a:cs typeface="Times New Roman" panose="02020603050405020304" pitchFamily="18" charset="0"/>
          </a:endParaRPr>
        </a:p>
      </dgm:t>
    </dgm:pt>
    <dgm:pt modelId="{4A171F96-E12F-44D2-8508-1760D0DBF62C}" type="pres">
      <dgm:prSet presAssocID="{B690A1C2-22E0-4F52-8CE0-2BF2556A165A}" presName="Name0" presStyleCnt="0">
        <dgm:presLayoutVars>
          <dgm:dir/>
          <dgm:resizeHandles val="exact"/>
        </dgm:presLayoutVars>
      </dgm:prSet>
      <dgm:spPr/>
    </dgm:pt>
    <dgm:pt modelId="{0D9AD16D-E47F-429E-815B-3A16DBCFF0F5}" type="pres">
      <dgm:prSet presAssocID="{B690A1C2-22E0-4F52-8CE0-2BF2556A165A}" presName="cycle" presStyleCnt="0"/>
      <dgm:spPr/>
    </dgm:pt>
    <dgm:pt modelId="{F388E53B-B862-4636-9CCB-31E9EC15F692}" type="pres">
      <dgm:prSet presAssocID="{A2B5FA80-B1EA-427F-B050-9B36C8CD0003}" presName="nodeFirstNode" presStyleLbl="node1" presStyleIdx="0" presStyleCnt="4" custScaleY="80003">
        <dgm:presLayoutVars>
          <dgm:bulletEnabled val="1"/>
        </dgm:presLayoutVars>
      </dgm:prSet>
      <dgm:spPr/>
    </dgm:pt>
    <dgm:pt modelId="{E677F198-B0F2-47EB-87C6-A7477BE8F077}" type="pres">
      <dgm:prSet presAssocID="{C40F1798-0DEF-4682-86FC-7E7AC15CA96A}" presName="sibTransFirstNode" presStyleLbl="bgShp" presStyleIdx="0" presStyleCnt="1"/>
      <dgm:spPr/>
    </dgm:pt>
    <dgm:pt modelId="{E30EF8F8-695F-4DB4-8E96-9EA7A1D34DB9}" type="pres">
      <dgm:prSet presAssocID="{06CA8B58-2FF9-4B1E-9C82-BB47BF287264}" presName="nodeFollowingNodes" presStyleLbl="node1" presStyleIdx="1" presStyleCnt="4" custScaleX="80162" custRadScaleRad="153121" custRadScaleInc="-445">
        <dgm:presLayoutVars>
          <dgm:bulletEnabled val="1"/>
        </dgm:presLayoutVars>
      </dgm:prSet>
      <dgm:spPr/>
    </dgm:pt>
    <dgm:pt modelId="{0A457B9C-00E9-438F-9FBA-0100628846FE}" type="pres">
      <dgm:prSet presAssocID="{77CE6212-3DA4-4EFC-A64E-4F1BFBC86E92}" presName="nodeFollowingNodes" presStyleLbl="node1" presStyleIdx="2" presStyleCnt="4" custScaleY="85706">
        <dgm:presLayoutVars>
          <dgm:bulletEnabled val="1"/>
        </dgm:presLayoutVars>
      </dgm:prSet>
      <dgm:spPr/>
    </dgm:pt>
    <dgm:pt modelId="{9091A223-2FFE-4B17-BCDE-80AA8477894D}" type="pres">
      <dgm:prSet presAssocID="{A1F82338-7AF9-4E7E-A326-787D070B232C}" presName="nodeFollowingNodes" presStyleLbl="node1" presStyleIdx="3" presStyleCnt="4" custScaleX="79288" custRadScaleRad="152262">
        <dgm:presLayoutVars>
          <dgm:bulletEnabled val="1"/>
        </dgm:presLayoutVars>
      </dgm:prSet>
      <dgm:spPr/>
    </dgm:pt>
  </dgm:ptLst>
  <dgm:cxnLst>
    <dgm:cxn modelId="{BB281427-7510-4AA1-8D09-782EA155387C}" srcId="{B690A1C2-22E0-4F52-8CE0-2BF2556A165A}" destId="{77CE6212-3DA4-4EFC-A64E-4F1BFBC86E92}" srcOrd="2" destOrd="0" parTransId="{B84068F9-B2F2-4525-9DA5-E986EDEFF480}" sibTransId="{65C7CE99-C167-4F0A-835D-16A20D23BCA1}"/>
    <dgm:cxn modelId="{9FE85C31-AA60-4723-BF71-EC5EE41632FF}" srcId="{B690A1C2-22E0-4F52-8CE0-2BF2556A165A}" destId="{06CA8B58-2FF9-4B1E-9C82-BB47BF287264}" srcOrd="1" destOrd="0" parTransId="{3FD892FB-FDDC-47F4-ADB0-3A2BB833A93F}" sibTransId="{C24217DD-C444-42C2-8EBA-308294E93575}"/>
    <dgm:cxn modelId="{1717205C-C542-44A1-AD79-FFA41CA07B12}" type="presOf" srcId="{B690A1C2-22E0-4F52-8CE0-2BF2556A165A}" destId="{4A171F96-E12F-44D2-8508-1760D0DBF62C}" srcOrd="0" destOrd="0" presId="urn:microsoft.com/office/officeart/2005/8/layout/cycle3"/>
    <dgm:cxn modelId="{BB5FFA65-9E96-45E9-9DF2-B5FBD7153044}" type="presOf" srcId="{C40F1798-0DEF-4682-86FC-7E7AC15CA96A}" destId="{E677F198-B0F2-47EB-87C6-A7477BE8F077}" srcOrd="0" destOrd="0" presId="urn:microsoft.com/office/officeart/2005/8/layout/cycle3"/>
    <dgm:cxn modelId="{82E9DE4E-4D72-4D77-B163-6AD34504AA69}" type="presOf" srcId="{06CA8B58-2FF9-4B1E-9C82-BB47BF287264}" destId="{E30EF8F8-695F-4DB4-8E96-9EA7A1D34DB9}" srcOrd="0" destOrd="0" presId="urn:microsoft.com/office/officeart/2005/8/layout/cycle3"/>
    <dgm:cxn modelId="{B6BA6750-1E5E-4ED7-9F56-D112634675F0}" type="presOf" srcId="{A1F82338-7AF9-4E7E-A326-787D070B232C}" destId="{9091A223-2FFE-4B17-BCDE-80AA8477894D}" srcOrd="0" destOrd="0" presId="urn:microsoft.com/office/officeart/2005/8/layout/cycle3"/>
    <dgm:cxn modelId="{6E6A8452-B214-4238-BDB9-401969060846}" srcId="{B690A1C2-22E0-4F52-8CE0-2BF2556A165A}" destId="{A2B5FA80-B1EA-427F-B050-9B36C8CD0003}" srcOrd="0" destOrd="0" parTransId="{595B9588-E1FB-49DA-8C57-E4F148133F40}" sibTransId="{C40F1798-0DEF-4682-86FC-7E7AC15CA96A}"/>
    <dgm:cxn modelId="{C47C768D-FE09-4BA5-BEED-C1C96CC83BAC}" type="presOf" srcId="{77CE6212-3DA4-4EFC-A64E-4F1BFBC86E92}" destId="{0A457B9C-00E9-438F-9FBA-0100628846FE}" srcOrd="0" destOrd="0" presId="urn:microsoft.com/office/officeart/2005/8/layout/cycle3"/>
    <dgm:cxn modelId="{A49511BC-A1FC-49A4-B311-27C067AB9A33}" srcId="{B690A1C2-22E0-4F52-8CE0-2BF2556A165A}" destId="{A1F82338-7AF9-4E7E-A326-787D070B232C}" srcOrd="3" destOrd="0" parTransId="{FF5FDF84-5051-47B2-A4D0-2C85F8531119}" sibTransId="{3AAC9F27-E998-413B-86FD-9BDC95CB29BD}"/>
    <dgm:cxn modelId="{D71BD9D0-BCE3-4149-AFB6-5FD30FD21136}" type="presOf" srcId="{A2B5FA80-B1EA-427F-B050-9B36C8CD0003}" destId="{F388E53B-B862-4636-9CCB-31E9EC15F692}" srcOrd="0" destOrd="0" presId="urn:microsoft.com/office/officeart/2005/8/layout/cycle3"/>
    <dgm:cxn modelId="{FD8E0870-2F55-4D4D-A9BB-0D471CC1FCB6}" type="presParOf" srcId="{4A171F96-E12F-44D2-8508-1760D0DBF62C}" destId="{0D9AD16D-E47F-429E-815B-3A16DBCFF0F5}" srcOrd="0" destOrd="0" presId="urn:microsoft.com/office/officeart/2005/8/layout/cycle3"/>
    <dgm:cxn modelId="{9E51C42B-555F-4D45-9701-7FCC1565ACE9}" type="presParOf" srcId="{0D9AD16D-E47F-429E-815B-3A16DBCFF0F5}" destId="{F388E53B-B862-4636-9CCB-31E9EC15F692}" srcOrd="0" destOrd="0" presId="urn:microsoft.com/office/officeart/2005/8/layout/cycle3"/>
    <dgm:cxn modelId="{B4C61EE5-508A-4DD6-A47C-BCFE32D97525}" type="presParOf" srcId="{0D9AD16D-E47F-429E-815B-3A16DBCFF0F5}" destId="{E677F198-B0F2-47EB-87C6-A7477BE8F077}" srcOrd="1" destOrd="0" presId="urn:microsoft.com/office/officeart/2005/8/layout/cycle3"/>
    <dgm:cxn modelId="{4FC418F0-8B9A-4F20-BC10-E12131F36B1C}" type="presParOf" srcId="{0D9AD16D-E47F-429E-815B-3A16DBCFF0F5}" destId="{E30EF8F8-695F-4DB4-8E96-9EA7A1D34DB9}" srcOrd="2" destOrd="0" presId="urn:microsoft.com/office/officeart/2005/8/layout/cycle3"/>
    <dgm:cxn modelId="{E997D58B-DAA0-4FDD-827D-63A9F0592F68}" type="presParOf" srcId="{0D9AD16D-E47F-429E-815B-3A16DBCFF0F5}" destId="{0A457B9C-00E9-438F-9FBA-0100628846FE}" srcOrd="3" destOrd="0" presId="urn:microsoft.com/office/officeart/2005/8/layout/cycle3"/>
    <dgm:cxn modelId="{2C84FFE5-0D90-44A0-992C-E0A4D12C6540}" type="presParOf" srcId="{0D9AD16D-E47F-429E-815B-3A16DBCFF0F5}" destId="{9091A223-2FFE-4B17-BCDE-80AA8477894D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58525-ACB2-4C07-A573-C543A25BDA25}">
      <dsp:nvSpPr>
        <dsp:cNvPr id="0" name=""/>
        <dsp:cNvSpPr/>
      </dsp:nvSpPr>
      <dsp:spPr>
        <a:xfrm rot="5400000">
          <a:off x="4952814" y="-2101435"/>
          <a:ext cx="865306" cy="506867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>
              <a:latin typeface="Book Antiqua" panose="02040602050305030304" pitchFamily="18" charset="0"/>
              <a:cs typeface="Times New Roman" panose="02020603050405020304" pitchFamily="18" charset="0"/>
            </a:rPr>
            <a:t>1990-2000 гг. </a:t>
          </a:r>
          <a:r>
            <a:rPr lang="ru-RU" sz="1400" kern="1200">
              <a:latin typeface="Book Antiqua" panose="02040602050305030304" pitchFamily="18" charset="0"/>
            </a:rPr>
            <a:t>–</a:t>
          </a:r>
          <a:r>
            <a:rPr lang="ru-RU" sz="1400" b="0" kern="1200">
              <a:latin typeface="Book Antiqua" panose="02040602050305030304" pitchFamily="18" charset="0"/>
              <a:cs typeface="Times New Roman" panose="02020603050405020304" pitchFamily="18" charset="0"/>
            </a:rPr>
            <a:t> бум «доткомов»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latin typeface="Book Antiqua" panose="02040602050305030304" pitchFamily="18" charset="0"/>
              <a:cs typeface="Times New Roman" panose="02020603050405020304" pitchFamily="18" charset="0"/>
            </a:rPr>
            <a:t> 2000-2005 гг. </a:t>
          </a:r>
          <a:r>
            <a:rPr lang="ru-RU" sz="1400" kern="1200" dirty="0">
              <a:latin typeface="Book Antiqua" panose="02040602050305030304" pitchFamily="18" charset="0"/>
            </a:rPr>
            <a:t>–</a:t>
          </a:r>
          <a:r>
            <a:rPr lang="ru-RU" sz="1400" b="0" kern="1200" dirty="0">
              <a:latin typeface="Book Antiqua" panose="02040602050305030304" pitchFamily="18" charset="0"/>
              <a:cs typeface="Times New Roman" panose="02020603050405020304" pitchFamily="18" charset="0"/>
            </a:rPr>
            <a:t> развитие новых рынков электронных услуг, электронного бизнеса и электронной коммерции</a:t>
          </a:r>
        </a:p>
      </dsp:txBody>
      <dsp:txXfrm rot="-5400000">
        <a:off x="2851130" y="42490"/>
        <a:ext cx="5026434" cy="780824"/>
      </dsp:txXfrm>
    </dsp:sp>
    <dsp:sp modelId="{ACC68C1B-003B-4856-B6AD-0C2B8D4327B0}">
      <dsp:nvSpPr>
        <dsp:cNvPr id="0" name=""/>
        <dsp:cNvSpPr/>
      </dsp:nvSpPr>
      <dsp:spPr>
        <a:xfrm>
          <a:off x="0" y="177345"/>
          <a:ext cx="2851129" cy="511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>
              <a:latin typeface="Book Antiqua" panose="02040602050305030304" pitchFamily="18" charset="0"/>
              <a:cs typeface="Times New Roman" panose="02020603050405020304" pitchFamily="18" charset="0"/>
            </a:rPr>
            <a:t>1990-2005 гг. – становление цифровой экономики</a:t>
          </a:r>
        </a:p>
      </dsp:txBody>
      <dsp:txXfrm>
        <a:off x="24950" y="202295"/>
        <a:ext cx="2801229" cy="461213"/>
      </dsp:txXfrm>
    </dsp:sp>
    <dsp:sp modelId="{85A1D8E1-7707-40C3-A749-49DE3280AB1E}">
      <dsp:nvSpPr>
        <dsp:cNvPr id="0" name=""/>
        <dsp:cNvSpPr/>
      </dsp:nvSpPr>
      <dsp:spPr>
        <a:xfrm rot="5400000">
          <a:off x="5078249" y="-1308523"/>
          <a:ext cx="614435" cy="506867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latin typeface="Book Antiqua" panose="02040602050305030304" pitchFamily="18" charset="0"/>
              <a:cs typeface="Times New Roman" panose="02020603050405020304" pitchFamily="18" charset="0"/>
            </a:rPr>
            <a:t>взрывной рост новых видов цифровых продуктов и электронных услуг</a:t>
          </a:r>
        </a:p>
      </dsp:txBody>
      <dsp:txXfrm rot="-5400000">
        <a:off x="2851129" y="948591"/>
        <a:ext cx="5038681" cy="554447"/>
      </dsp:txXfrm>
    </dsp:sp>
    <dsp:sp modelId="{F7635BCC-E387-4862-BAA1-236DD616C0BA}">
      <dsp:nvSpPr>
        <dsp:cNvPr id="0" name=""/>
        <dsp:cNvSpPr/>
      </dsp:nvSpPr>
      <dsp:spPr>
        <a:xfrm>
          <a:off x="0" y="970257"/>
          <a:ext cx="2851129" cy="511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>
              <a:latin typeface="Book Antiqua" panose="02040602050305030304" pitchFamily="18" charset="0"/>
              <a:cs typeface="Times New Roman" panose="02020603050405020304" pitchFamily="18" charset="0"/>
            </a:rPr>
            <a:t>2005-2010 гг. – рост цифровой экономики</a:t>
          </a:r>
        </a:p>
      </dsp:txBody>
      <dsp:txXfrm>
        <a:off x="24950" y="995207"/>
        <a:ext cx="2801229" cy="461213"/>
      </dsp:txXfrm>
    </dsp:sp>
    <dsp:sp modelId="{594D6D7E-CB04-47BC-8D11-A1FB88F3BCF3}">
      <dsp:nvSpPr>
        <dsp:cNvPr id="0" name=""/>
        <dsp:cNvSpPr/>
      </dsp:nvSpPr>
      <dsp:spPr>
        <a:xfrm rot="5400000">
          <a:off x="5078249" y="-641047"/>
          <a:ext cx="614435" cy="506867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latin typeface="Book Antiqua" panose="02040602050305030304" pitchFamily="18" charset="0"/>
              <a:cs typeface="Times New Roman" panose="02020603050405020304" pitchFamily="18" charset="0"/>
            </a:rPr>
            <a:t>массовое встраивание онлайн каналов и проникновение цифровых технологий в традиционный бизнес</a:t>
          </a:r>
        </a:p>
      </dsp:txBody>
      <dsp:txXfrm rot="-5400000">
        <a:off x="2851129" y="1616067"/>
        <a:ext cx="5038681" cy="554447"/>
      </dsp:txXfrm>
    </dsp:sp>
    <dsp:sp modelId="{883D00BD-D35E-4B97-8972-FCF27C373772}">
      <dsp:nvSpPr>
        <dsp:cNvPr id="0" name=""/>
        <dsp:cNvSpPr/>
      </dsp:nvSpPr>
      <dsp:spPr>
        <a:xfrm>
          <a:off x="0" y="1637733"/>
          <a:ext cx="2851129" cy="511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>
              <a:latin typeface="Book Antiqua" panose="02040602050305030304" pitchFamily="18" charset="0"/>
              <a:cs typeface="Times New Roman" panose="02020603050405020304" pitchFamily="18" charset="0"/>
            </a:rPr>
            <a:t>2010-2015 гг. – зрелость цифровой экономики</a:t>
          </a:r>
        </a:p>
      </dsp:txBody>
      <dsp:txXfrm>
        <a:off x="24950" y="1662683"/>
        <a:ext cx="2801229" cy="461213"/>
      </dsp:txXfrm>
    </dsp:sp>
    <dsp:sp modelId="{B8A54244-BB7F-47C2-BB92-B257DE074CFC}">
      <dsp:nvSpPr>
        <dsp:cNvPr id="0" name=""/>
        <dsp:cNvSpPr/>
      </dsp:nvSpPr>
      <dsp:spPr>
        <a:xfrm rot="5400000">
          <a:off x="5078249" y="26428"/>
          <a:ext cx="614435" cy="506867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 dirty="0">
              <a:latin typeface="Book Antiqua" panose="02040602050305030304" pitchFamily="18" charset="0"/>
              <a:cs typeface="Times New Roman" panose="02020603050405020304" pitchFamily="18" charset="0"/>
            </a:rPr>
            <a:t>хаотичное перестраивание бизнес-процессов и трансформация бизнес-моделей</a:t>
          </a:r>
        </a:p>
      </dsp:txBody>
      <dsp:txXfrm rot="-5400000">
        <a:off x="2851129" y="2283542"/>
        <a:ext cx="5038681" cy="554447"/>
      </dsp:txXfrm>
    </dsp:sp>
    <dsp:sp modelId="{A8D5FA12-9A80-4EB5-9A42-9D18D9CA89AA}">
      <dsp:nvSpPr>
        <dsp:cNvPr id="0" name=""/>
        <dsp:cNvSpPr/>
      </dsp:nvSpPr>
      <dsp:spPr>
        <a:xfrm>
          <a:off x="0" y="2305209"/>
          <a:ext cx="2851129" cy="511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>
              <a:latin typeface="Book Antiqua" panose="02040602050305030304" pitchFamily="18" charset="0"/>
              <a:cs typeface="Times New Roman" panose="02020603050405020304" pitchFamily="18" charset="0"/>
            </a:rPr>
            <a:t>2015-2020 гг. – цифровая лихорадка</a:t>
          </a:r>
        </a:p>
      </dsp:txBody>
      <dsp:txXfrm>
        <a:off x="24950" y="2330159"/>
        <a:ext cx="2801229" cy="461213"/>
      </dsp:txXfrm>
    </dsp:sp>
    <dsp:sp modelId="{9231DE0A-1766-4F9A-80A2-12D2BACFBFA3}">
      <dsp:nvSpPr>
        <dsp:cNvPr id="0" name=""/>
        <dsp:cNvSpPr/>
      </dsp:nvSpPr>
      <dsp:spPr>
        <a:xfrm rot="5400000">
          <a:off x="5038651" y="733503"/>
          <a:ext cx="693631" cy="506867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0" kern="1200">
              <a:latin typeface="Book Antiqua" panose="02040602050305030304" pitchFamily="18" charset="0"/>
              <a:cs typeface="Times New Roman" panose="02020603050405020304" pitchFamily="18" charset="0"/>
            </a:rPr>
            <a:t>обоснованная цифровизация с позиции системного подхода, ориентация на качественные системные сдвиги</a:t>
          </a:r>
        </a:p>
      </dsp:txBody>
      <dsp:txXfrm rot="-5400000">
        <a:off x="2851129" y="2954885"/>
        <a:ext cx="5034815" cy="625911"/>
      </dsp:txXfrm>
    </dsp:sp>
    <dsp:sp modelId="{451B2311-E423-4948-97F7-08B7B9BAEB71}">
      <dsp:nvSpPr>
        <dsp:cNvPr id="0" name=""/>
        <dsp:cNvSpPr/>
      </dsp:nvSpPr>
      <dsp:spPr>
        <a:xfrm>
          <a:off x="0" y="3012284"/>
          <a:ext cx="2851129" cy="5111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0" kern="1200">
              <a:latin typeface="Book Antiqua" panose="02040602050305030304" pitchFamily="18" charset="0"/>
              <a:cs typeface="Times New Roman" panose="02020603050405020304" pitchFamily="18" charset="0"/>
            </a:rPr>
            <a:t>2020-2030 гг. – системная трансформация</a:t>
          </a:r>
        </a:p>
      </dsp:txBody>
      <dsp:txXfrm>
        <a:off x="24950" y="3037234"/>
        <a:ext cx="2801229" cy="461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C347B-D293-49F4-89CD-180D5EDF2919}">
      <dsp:nvSpPr>
        <dsp:cNvPr id="0" name=""/>
        <dsp:cNvSpPr/>
      </dsp:nvSpPr>
      <dsp:spPr>
        <a:xfrm>
          <a:off x="2070364" y="2143692"/>
          <a:ext cx="1434836" cy="14348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latin typeface="Book Antiqua" panose="02040602050305030304" pitchFamily="18" charset="0"/>
              <a:cs typeface="Times New Roman" panose="02020603050405020304" pitchFamily="18" charset="0"/>
            </a:rPr>
            <a:t>Цифровая экономика</a:t>
          </a:r>
        </a:p>
      </dsp:txBody>
      <dsp:txXfrm>
        <a:off x="2280491" y="2353819"/>
        <a:ext cx="1014582" cy="1014582"/>
      </dsp:txXfrm>
    </dsp:sp>
    <dsp:sp modelId="{791882FB-FF49-4F73-89BD-F43ADAB7A08A}">
      <dsp:nvSpPr>
        <dsp:cNvPr id="0" name=""/>
        <dsp:cNvSpPr/>
      </dsp:nvSpPr>
      <dsp:spPr>
        <a:xfrm rot="10800000">
          <a:off x="681974" y="2656646"/>
          <a:ext cx="1312028" cy="40892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C392B3-32D9-46B1-9676-250141840613}">
      <dsp:nvSpPr>
        <dsp:cNvPr id="0" name=""/>
        <dsp:cNvSpPr/>
      </dsp:nvSpPr>
      <dsp:spPr>
        <a:xfrm>
          <a:off x="426" y="2315872"/>
          <a:ext cx="1363094" cy="1090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latin typeface="Book Antiqua" panose="02040602050305030304" pitchFamily="18" charset="0"/>
              <a:cs typeface="Times New Roman" panose="02020603050405020304" pitchFamily="18" charset="0"/>
            </a:rPr>
            <a:t>Данные как фактор развития экономики</a:t>
          </a:r>
        </a:p>
      </dsp:txBody>
      <dsp:txXfrm>
        <a:off x="32365" y="2347811"/>
        <a:ext cx="1299216" cy="1026597"/>
      </dsp:txXfrm>
    </dsp:sp>
    <dsp:sp modelId="{6EFC940C-8E2A-4ABF-91E2-33197754C957}">
      <dsp:nvSpPr>
        <dsp:cNvPr id="0" name=""/>
        <dsp:cNvSpPr/>
      </dsp:nvSpPr>
      <dsp:spPr>
        <a:xfrm rot="13359470">
          <a:off x="974594" y="1636445"/>
          <a:ext cx="1411945" cy="40892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7929FA-BC7C-4986-BDC6-A23D632F0FF9}">
      <dsp:nvSpPr>
        <dsp:cNvPr id="0" name=""/>
        <dsp:cNvSpPr/>
      </dsp:nvSpPr>
      <dsp:spPr>
        <a:xfrm>
          <a:off x="330170" y="817291"/>
          <a:ext cx="1662430" cy="1090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Book Antiqua" panose="02040602050305030304" pitchFamily="18" charset="0"/>
              <a:cs typeface="Times New Roman" panose="02020603050405020304" pitchFamily="18" charset="0"/>
            </a:rPr>
            <a:t>Формирование цифровой инфраструктуры</a:t>
          </a:r>
        </a:p>
      </dsp:txBody>
      <dsp:txXfrm>
        <a:off x="362109" y="849230"/>
        <a:ext cx="1598552" cy="1026597"/>
      </dsp:txXfrm>
    </dsp:sp>
    <dsp:sp modelId="{0AFE633D-EF80-43F3-A5D7-455B91502D0E}">
      <dsp:nvSpPr>
        <dsp:cNvPr id="0" name=""/>
        <dsp:cNvSpPr/>
      </dsp:nvSpPr>
      <dsp:spPr>
        <a:xfrm rot="16200000">
          <a:off x="2131768" y="1206852"/>
          <a:ext cx="1312028" cy="40892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AAF80-AE79-4F0A-91C7-94B54A648828}">
      <dsp:nvSpPr>
        <dsp:cNvPr id="0" name=""/>
        <dsp:cNvSpPr/>
      </dsp:nvSpPr>
      <dsp:spPr>
        <a:xfrm>
          <a:off x="2022227" y="210064"/>
          <a:ext cx="1531110" cy="1090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latin typeface="Book Antiqua" panose="02040602050305030304" pitchFamily="18" charset="0"/>
              <a:cs typeface="Times New Roman" panose="02020603050405020304" pitchFamily="18" charset="0"/>
            </a:rPr>
            <a:t>Необходимость цифровой грамотности</a:t>
          </a:r>
        </a:p>
      </dsp:txBody>
      <dsp:txXfrm>
        <a:off x="2054166" y="242003"/>
        <a:ext cx="1467232" cy="1026597"/>
      </dsp:txXfrm>
    </dsp:sp>
    <dsp:sp modelId="{871ECE97-A914-4732-A2CC-77E50C5794E9}">
      <dsp:nvSpPr>
        <dsp:cNvPr id="0" name=""/>
        <dsp:cNvSpPr/>
      </dsp:nvSpPr>
      <dsp:spPr>
        <a:xfrm rot="19094184">
          <a:off x="3201777" y="1640362"/>
          <a:ext cx="1448223" cy="40892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DB064-45D7-4D3C-A362-C4091C2E06A5}">
      <dsp:nvSpPr>
        <dsp:cNvPr id="0" name=""/>
        <dsp:cNvSpPr/>
      </dsp:nvSpPr>
      <dsp:spPr>
        <a:xfrm>
          <a:off x="3592920" y="817287"/>
          <a:ext cx="1746165" cy="1090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Book Antiqua" panose="02040602050305030304" pitchFamily="18" charset="0"/>
              <a:cs typeface="Times New Roman" panose="02020603050405020304" pitchFamily="18" charset="0"/>
            </a:rPr>
            <a:t>Стирание границ между спросом и предложением</a:t>
          </a:r>
        </a:p>
      </dsp:txBody>
      <dsp:txXfrm>
        <a:off x="3624859" y="849226"/>
        <a:ext cx="1682287" cy="1026597"/>
      </dsp:txXfrm>
    </dsp:sp>
    <dsp:sp modelId="{27B200B1-3B4F-4D81-83E8-EED5060D8F77}">
      <dsp:nvSpPr>
        <dsp:cNvPr id="0" name=""/>
        <dsp:cNvSpPr/>
      </dsp:nvSpPr>
      <dsp:spPr>
        <a:xfrm>
          <a:off x="3581562" y="2656646"/>
          <a:ext cx="1312028" cy="40892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E3D99-AF3D-48FA-9BB7-EAF18C15010A}">
      <dsp:nvSpPr>
        <dsp:cNvPr id="0" name=""/>
        <dsp:cNvSpPr/>
      </dsp:nvSpPr>
      <dsp:spPr>
        <a:xfrm>
          <a:off x="4212043" y="2315872"/>
          <a:ext cx="1363094" cy="1090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Book Antiqua" panose="02040602050305030304" pitchFamily="18" charset="0"/>
              <a:cs typeface="Times New Roman" panose="02020603050405020304" pitchFamily="18" charset="0"/>
            </a:rPr>
            <a:t>Слияние общества с виртуальным и физическим миром</a:t>
          </a:r>
        </a:p>
      </dsp:txBody>
      <dsp:txXfrm>
        <a:off x="4243982" y="2347811"/>
        <a:ext cx="1299216" cy="10265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6B3F7-BEDE-4456-8C78-A2103904B7AF}">
      <dsp:nvSpPr>
        <dsp:cNvPr id="0" name=""/>
        <dsp:cNvSpPr/>
      </dsp:nvSpPr>
      <dsp:spPr>
        <a:xfrm>
          <a:off x="-4305272" y="-660462"/>
          <a:ext cx="5129429" cy="5129429"/>
        </a:xfrm>
        <a:prstGeom prst="blockArc">
          <a:avLst>
            <a:gd name="adj1" fmla="val 18900000"/>
            <a:gd name="adj2" fmla="val 2700000"/>
            <a:gd name="adj3" fmla="val 421"/>
          </a:avLst>
        </a:pr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855533-3FE8-4981-AD95-6933A21956B3}">
      <dsp:nvSpPr>
        <dsp:cNvPr id="0" name=""/>
        <dsp:cNvSpPr/>
      </dsp:nvSpPr>
      <dsp:spPr>
        <a:xfrm>
          <a:off x="360928" y="237955"/>
          <a:ext cx="6298554" cy="476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99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n-lt"/>
            </a:rPr>
            <a:t>«Цифровая Европа 2020» (Евросоюз)</a:t>
          </a:r>
          <a:endParaRPr lang="ru-RU" sz="1600" kern="1200" dirty="0">
            <a:latin typeface="+mn-lt"/>
            <a:cs typeface="Times New Roman" panose="02020603050405020304" pitchFamily="18" charset="0"/>
          </a:endParaRPr>
        </a:p>
      </dsp:txBody>
      <dsp:txXfrm>
        <a:off x="360928" y="237955"/>
        <a:ext cx="6298554" cy="476215"/>
      </dsp:txXfrm>
    </dsp:sp>
    <dsp:sp modelId="{6C6C8A3D-61CB-49C4-869A-373A3784518F}">
      <dsp:nvSpPr>
        <dsp:cNvPr id="0" name=""/>
        <dsp:cNvSpPr/>
      </dsp:nvSpPr>
      <dsp:spPr>
        <a:xfrm>
          <a:off x="63294" y="178428"/>
          <a:ext cx="595269" cy="595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B9252D-0C08-4967-8593-3881A79DF417}">
      <dsp:nvSpPr>
        <dsp:cNvPr id="0" name=""/>
        <dsp:cNvSpPr/>
      </dsp:nvSpPr>
      <dsp:spPr>
        <a:xfrm>
          <a:off x="702170" y="952049"/>
          <a:ext cx="5957312" cy="476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99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n-lt"/>
            </a:rPr>
            <a:t>«Индустрия 4.0.» (Германия)</a:t>
          </a:r>
          <a:endParaRPr lang="ru-RU" sz="1600" kern="1200" dirty="0">
            <a:latin typeface="+mn-lt"/>
            <a:cs typeface="Times New Roman" panose="02020603050405020304" pitchFamily="18" charset="0"/>
          </a:endParaRPr>
        </a:p>
      </dsp:txBody>
      <dsp:txXfrm>
        <a:off x="702170" y="952049"/>
        <a:ext cx="5957312" cy="476215"/>
      </dsp:txXfrm>
    </dsp:sp>
    <dsp:sp modelId="{0C9C25A6-E328-49D3-8EBD-9E3F7F3EA951}">
      <dsp:nvSpPr>
        <dsp:cNvPr id="0" name=""/>
        <dsp:cNvSpPr/>
      </dsp:nvSpPr>
      <dsp:spPr>
        <a:xfrm>
          <a:off x="404536" y="892522"/>
          <a:ext cx="595269" cy="595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D153E4-9FB2-443A-9AA5-A6282A295A68}">
      <dsp:nvSpPr>
        <dsp:cNvPr id="0" name=""/>
        <dsp:cNvSpPr/>
      </dsp:nvSpPr>
      <dsp:spPr>
        <a:xfrm>
          <a:off x="806904" y="1581085"/>
          <a:ext cx="5852579" cy="6463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99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n-lt"/>
            </a:rPr>
            <a:t>«Консорциум промышленного Интернета» (США)</a:t>
          </a:r>
          <a:endParaRPr lang="ru-RU" sz="1600" kern="1200" dirty="0">
            <a:latin typeface="+mn-lt"/>
            <a:cs typeface="Times New Roman" panose="02020603050405020304" pitchFamily="18" charset="0"/>
          </a:endParaRPr>
        </a:p>
      </dsp:txBody>
      <dsp:txXfrm>
        <a:off x="806904" y="1581085"/>
        <a:ext cx="5852579" cy="646333"/>
      </dsp:txXfrm>
    </dsp:sp>
    <dsp:sp modelId="{F7BEDD01-1140-4ED9-8719-7A3C44D4EE9A}">
      <dsp:nvSpPr>
        <dsp:cNvPr id="0" name=""/>
        <dsp:cNvSpPr/>
      </dsp:nvSpPr>
      <dsp:spPr>
        <a:xfrm>
          <a:off x="509270" y="1606617"/>
          <a:ext cx="595269" cy="595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18147B-850E-438E-A633-41F48DBD66DF}">
      <dsp:nvSpPr>
        <dsp:cNvPr id="0" name=""/>
        <dsp:cNvSpPr/>
      </dsp:nvSpPr>
      <dsp:spPr>
        <a:xfrm>
          <a:off x="702170" y="2330081"/>
          <a:ext cx="5957312" cy="57653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99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n-lt"/>
            </a:rPr>
            <a:t>«Интернет +» (Китай)</a:t>
          </a:r>
          <a:endParaRPr lang="ru-RU" sz="1600" kern="1200" dirty="0">
            <a:latin typeface="+mn-lt"/>
            <a:cs typeface="Times New Roman" panose="02020603050405020304" pitchFamily="18" charset="0"/>
          </a:endParaRPr>
        </a:p>
      </dsp:txBody>
      <dsp:txXfrm>
        <a:off x="702170" y="2330081"/>
        <a:ext cx="5957312" cy="576530"/>
      </dsp:txXfrm>
    </dsp:sp>
    <dsp:sp modelId="{E3373F56-B4E8-4A4E-9EBF-593E7B258E72}">
      <dsp:nvSpPr>
        <dsp:cNvPr id="0" name=""/>
        <dsp:cNvSpPr/>
      </dsp:nvSpPr>
      <dsp:spPr>
        <a:xfrm>
          <a:off x="404536" y="2320711"/>
          <a:ext cx="595269" cy="595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FA454-84AE-410B-B1C1-0B81FF5A22C3}">
      <dsp:nvSpPr>
        <dsp:cNvPr id="0" name=""/>
        <dsp:cNvSpPr/>
      </dsp:nvSpPr>
      <dsp:spPr>
        <a:xfrm>
          <a:off x="360928" y="3094333"/>
          <a:ext cx="6298554" cy="4762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7996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+mn-lt"/>
            </a:rPr>
            <a:t>«Цифровая экономика» (Россия)</a:t>
          </a:r>
          <a:endParaRPr lang="ru-RU" sz="1600" kern="1200" dirty="0">
            <a:latin typeface="+mn-lt"/>
            <a:cs typeface="Times New Roman" panose="02020603050405020304" pitchFamily="18" charset="0"/>
          </a:endParaRPr>
        </a:p>
      </dsp:txBody>
      <dsp:txXfrm>
        <a:off x="360928" y="3094333"/>
        <a:ext cx="6298554" cy="476215"/>
      </dsp:txXfrm>
    </dsp:sp>
    <dsp:sp modelId="{ABCE4BC3-9E2B-4968-95B9-8DD2C7D6A95C}">
      <dsp:nvSpPr>
        <dsp:cNvPr id="0" name=""/>
        <dsp:cNvSpPr/>
      </dsp:nvSpPr>
      <dsp:spPr>
        <a:xfrm>
          <a:off x="63294" y="3034806"/>
          <a:ext cx="595269" cy="595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8768F-6920-4910-96B2-3814F9E54148}">
      <dsp:nvSpPr>
        <dsp:cNvPr id="0" name=""/>
        <dsp:cNvSpPr/>
      </dsp:nvSpPr>
      <dsp:spPr>
        <a:xfrm>
          <a:off x="0" y="0"/>
          <a:ext cx="7985761" cy="10915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+mn-lt"/>
            </a:rPr>
            <a:t>- использование интеллектуальных приборов измерения параметров работы производственных линий;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+mn-lt"/>
            </a:rPr>
            <a:t>- отказ от большого количества работников и переход на роботизированные технологии;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+mn-lt"/>
            </a:rPr>
            <a:t>- замена распределенными ресурсами собственных мощностей для хранения и вычисления; </a:t>
          </a:r>
        </a:p>
      </dsp:txBody>
      <dsp:txXfrm>
        <a:off x="1706302" y="0"/>
        <a:ext cx="6279458" cy="1091501"/>
      </dsp:txXfrm>
    </dsp:sp>
    <dsp:sp modelId="{E759BD10-C867-4BF7-A4D9-0921E4B0189C}">
      <dsp:nvSpPr>
        <dsp:cNvPr id="0" name=""/>
        <dsp:cNvSpPr/>
      </dsp:nvSpPr>
      <dsp:spPr>
        <a:xfrm>
          <a:off x="188544" y="135154"/>
          <a:ext cx="1438363" cy="821193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2BCF5-41DE-4E59-B6B7-A7F0CDD8CFFF}">
      <dsp:nvSpPr>
        <dsp:cNvPr id="0" name=""/>
        <dsp:cNvSpPr/>
      </dsp:nvSpPr>
      <dsp:spPr>
        <a:xfrm>
          <a:off x="0" y="1200652"/>
          <a:ext cx="7985761" cy="10915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+mn-lt"/>
            </a:rPr>
            <a:t>- создание единой информационной системы для автоматизации и интеграции производственных процессов;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+mn-lt"/>
            </a:rPr>
            <a:t>- применение всей массы данных для аналитики;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+mn-lt"/>
            </a:rPr>
            <a:t>- введение обязательного электронного оборота документов; </a:t>
          </a:r>
        </a:p>
      </dsp:txBody>
      <dsp:txXfrm>
        <a:off x="1706302" y="1200652"/>
        <a:ext cx="6279458" cy="1091501"/>
      </dsp:txXfrm>
    </dsp:sp>
    <dsp:sp modelId="{4F78358D-CBCA-4410-BF1A-45AB3A14FBEC}">
      <dsp:nvSpPr>
        <dsp:cNvPr id="0" name=""/>
        <dsp:cNvSpPr/>
      </dsp:nvSpPr>
      <dsp:spPr>
        <a:xfrm>
          <a:off x="180159" y="1309802"/>
          <a:ext cx="1455133" cy="87320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620AD5-1993-42A9-8DF4-881953C9F86D}">
      <dsp:nvSpPr>
        <dsp:cNvPr id="0" name=""/>
        <dsp:cNvSpPr/>
      </dsp:nvSpPr>
      <dsp:spPr>
        <a:xfrm>
          <a:off x="0" y="2401304"/>
          <a:ext cx="7985761" cy="10915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+mn-lt"/>
            </a:rPr>
            <a:t>- внедрение цифровых технологий на всех этапах от идеи до эксплуатации;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+mn-lt"/>
            </a:rPr>
            <a:t>- применение специализированных сервисов для осуществления закупки материалов и сырья; 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+mn-lt"/>
            </a:rPr>
            <a:t>- осуществление продажи примышленных товаров через Интернет и др.</a:t>
          </a:r>
        </a:p>
      </dsp:txBody>
      <dsp:txXfrm>
        <a:off x="1706302" y="2401304"/>
        <a:ext cx="6279458" cy="1091501"/>
      </dsp:txXfrm>
    </dsp:sp>
    <dsp:sp modelId="{2F4CE0DD-FE3A-4FBC-AF9E-847F93A24EF5}">
      <dsp:nvSpPr>
        <dsp:cNvPr id="0" name=""/>
        <dsp:cNvSpPr/>
      </dsp:nvSpPr>
      <dsp:spPr>
        <a:xfrm>
          <a:off x="180159" y="2510454"/>
          <a:ext cx="1455133" cy="873201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7F198-B0F2-47EB-87C6-A7477BE8F077}">
      <dsp:nvSpPr>
        <dsp:cNvPr id="0" name=""/>
        <dsp:cNvSpPr/>
      </dsp:nvSpPr>
      <dsp:spPr>
        <a:xfrm>
          <a:off x="1775555" y="-84508"/>
          <a:ext cx="3289810" cy="3289810"/>
        </a:xfrm>
        <a:prstGeom prst="circularArrow">
          <a:avLst>
            <a:gd name="adj1" fmla="val 4668"/>
            <a:gd name="adj2" fmla="val 272909"/>
            <a:gd name="adj3" fmla="val 12956427"/>
            <a:gd name="adj4" fmla="val 17946163"/>
            <a:gd name="adj5" fmla="val 484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88E53B-B862-4636-9CCB-31E9EC15F692}">
      <dsp:nvSpPr>
        <dsp:cNvPr id="0" name=""/>
        <dsp:cNvSpPr/>
      </dsp:nvSpPr>
      <dsp:spPr>
        <a:xfrm>
          <a:off x="2360153" y="91725"/>
          <a:ext cx="2120614" cy="8482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solidFill>
                <a:schemeClr val="tx1"/>
              </a:solidFill>
              <a:latin typeface="Book Antiqua" panose="02040602050305030304" pitchFamily="18" charset="0"/>
              <a:cs typeface="Times New Roman" panose="02020603050405020304" pitchFamily="18" charset="0"/>
            </a:rPr>
            <a:t>Внедрение интеллектуальных систем автоматизации, оптимизации и механизации внутренних бизнес-процессов</a:t>
          </a:r>
        </a:p>
      </dsp:txBody>
      <dsp:txXfrm>
        <a:off x="2401562" y="133134"/>
        <a:ext cx="2037796" cy="765459"/>
      </dsp:txXfrm>
    </dsp:sp>
    <dsp:sp modelId="{E30EF8F8-695F-4DB4-8E96-9EA7A1D34DB9}">
      <dsp:nvSpPr>
        <dsp:cNvPr id="0" name=""/>
        <dsp:cNvSpPr/>
      </dsp:nvSpPr>
      <dsp:spPr>
        <a:xfrm>
          <a:off x="4379226" y="1156856"/>
          <a:ext cx="1699927" cy="10603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solidFill>
                <a:schemeClr val="tx1"/>
              </a:solidFill>
              <a:latin typeface="Book Antiqua" panose="02040602050305030304" pitchFamily="18" charset="0"/>
              <a:cs typeface="Times New Roman" panose="02020603050405020304" pitchFamily="18" charset="0"/>
            </a:rPr>
            <a:t>Управление ресурсами, безопасностью, рисками и надёжностью железнодорожного транспорта</a:t>
          </a:r>
        </a:p>
      </dsp:txBody>
      <dsp:txXfrm>
        <a:off x="4430986" y="1208616"/>
        <a:ext cx="1596407" cy="956787"/>
      </dsp:txXfrm>
    </dsp:sp>
    <dsp:sp modelId="{0A457B9C-00E9-438F-9FBA-0100628846FE}">
      <dsp:nvSpPr>
        <dsp:cNvPr id="0" name=""/>
        <dsp:cNvSpPr/>
      </dsp:nvSpPr>
      <dsp:spPr>
        <a:xfrm>
          <a:off x="2360153" y="2424012"/>
          <a:ext cx="2120614" cy="90874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solidFill>
                <a:schemeClr val="tx1"/>
              </a:solidFill>
              <a:latin typeface="Book Antiqua" panose="02040602050305030304" pitchFamily="18" charset="0"/>
              <a:cs typeface="Times New Roman" panose="02020603050405020304" pitchFamily="18" charset="0"/>
            </a:rPr>
            <a:t>Разработка и внедрение перспективных технических средств и «сквозных» цифровых технологий для подвижного состава и инфраструктуры </a:t>
          </a:r>
        </a:p>
      </dsp:txBody>
      <dsp:txXfrm>
        <a:off x="2404514" y="2468373"/>
        <a:ext cx="2031892" cy="820025"/>
      </dsp:txXfrm>
    </dsp:sp>
    <dsp:sp modelId="{9091A223-2FFE-4B17-BCDE-80AA8477894D}">
      <dsp:nvSpPr>
        <dsp:cNvPr id="0" name=""/>
        <dsp:cNvSpPr/>
      </dsp:nvSpPr>
      <dsp:spPr>
        <a:xfrm>
          <a:off x="781152" y="1166971"/>
          <a:ext cx="1681393" cy="10603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E21A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 dirty="0">
              <a:solidFill>
                <a:schemeClr val="tx1"/>
              </a:solidFill>
              <a:latin typeface="Book Antiqua" panose="02040602050305030304" pitchFamily="18" charset="0"/>
              <a:cs typeface="Times New Roman" panose="02020603050405020304" pitchFamily="18" charset="0"/>
            </a:rPr>
            <a:t>Развитие транспортно-логистических систем в едином транспортном и информационном пространстве </a:t>
          </a:r>
        </a:p>
      </dsp:txBody>
      <dsp:txXfrm>
        <a:off x="832912" y="1218731"/>
        <a:ext cx="1577873" cy="956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79AD6445-C797-432C-8E81-AB7F6B9763A5}"/>
              </a:ext>
            </a:extLst>
          </p:cNvPr>
          <p:cNvSpPr/>
          <p:nvPr userDrawn="1"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6F54D24A-F703-4990-A79C-26577CD215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2988B3-9A36-4532-A584-25C4609839B9}"/>
              </a:ext>
            </a:extLst>
          </p:cNvPr>
          <p:cNvSpPr txBox="1"/>
          <p:nvPr userDrawn="1"/>
        </p:nvSpPr>
        <p:spPr>
          <a:xfrm>
            <a:off x="5457825" y="291637"/>
            <a:ext cx="3128831" cy="294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Bef>
                <a:spcPts val="1200"/>
              </a:spcBef>
            </a:pPr>
            <a:r>
              <a:rPr lang="ru-RU" sz="600" b="1" kern="0" dirty="0">
                <a:solidFill>
                  <a:srgbClr val="BFC5CE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 В БЕЗОПАСНОСТИ ДВИЖЕНИЯ КАК СТРАТЕГИЯ УСПЕХА И РАЗВИТИЯ ВОЗМОЖНОСТЕЙ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4AF97A-94F6-4FC2-B89C-83CA0B912D37}"/>
              </a:ext>
            </a:extLst>
          </p:cNvPr>
          <p:cNvSpPr txBox="1"/>
          <p:nvPr userDrawn="1"/>
        </p:nvSpPr>
        <p:spPr>
          <a:xfrm>
            <a:off x="3601941" y="78552"/>
            <a:ext cx="497968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b="0" dirty="0">
                <a:solidFill>
                  <a:srgbClr val="E21A1A"/>
                </a:solidFill>
              </a:rPr>
              <a:t>XX </a:t>
            </a:r>
            <a:r>
              <a:rPr lang="ru-RU" sz="600" b="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59A3644-1702-4A56-B1A7-A6D65AC6E7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7448302E-432C-42F8-BA87-50ABF9F515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5C09A8-7DFC-4D2C-8567-7A83E39DF925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37C9746F-E49D-4A71-BB4E-7E3B8BC2ECD7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7C040121-AF13-497A-9C5F-A417006E0512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2D24BF-F623-4D43-87A8-463910A1DF71}"/>
              </a:ext>
            </a:extLst>
          </p:cNvPr>
          <p:cNvSpPr txBox="1"/>
          <p:nvPr userDrawn="1"/>
        </p:nvSpPr>
        <p:spPr>
          <a:xfrm>
            <a:off x="8547816" y="2433250"/>
            <a:ext cx="59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i="1" dirty="0">
                <a:solidFill>
                  <a:srgbClr val="007FB1"/>
                </a:solidFill>
              </a:rPr>
              <a:t>Лого участника</a:t>
            </a:r>
          </a:p>
        </p:txBody>
      </p:sp>
    </p:spTree>
    <p:extLst>
      <p:ext uri="{BB962C8B-B14F-4D97-AF65-F5344CB8AC3E}">
        <p14:creationId xmlns:p14="http://schemas.microsoft.com/office/powerpoint/2010/main" val="225131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608A898D-48B4-4968-B9BC-6A66CCE9DFD7}"/>
              </a:ext>
            </a:extLst>
          </p:cNvPr>
          <p:cNvSpPr/>
          <p:nvPr userDrawn="1"/>
        </p:nvSpPr>
        <p:spPr>
          <a:xfrm>
            <a:off x="-44" y="743130"/>
            <a:ext cx="8537800" cy="4391839"/>
          </a:xfrm>
          <a:prstGeom prst="rect">
            <a:avLst/>
          </a:prstGeom>
          <a:noFill/>
          <a:ln w="12700">
            <a:solidFill>
              <a:srgbClr val="BFC5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3B422081-36F1-4A32-9D59-125093C2B8DB}"/>
              </a:ext>
            </a:extLst>
          </p:cNvPr>
          <p:cNvSpPr/>
          <p:nvPr userDrawn="1"/>
        </p:nvSpPr>
        <p:spPr>
          <a:xfrm>
            <a:off x="-44" y="1499"/>
            <a:ext cx="6409554" cy="750340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FACE75E-6DD3-486C-A7C5-FEA899F4770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79975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90841CA3-245C-4628-948F-DC37A40A959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1613" y="4929188"/>
            <a:ext cx="2301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fld id="{32494028-B1BF-40E5-B812-57B88A65AC9E}" type="slidenum">
              <a:rPr lang="en-US" sz="1000" smtClean="0">
                <a:latin typeface="Verdana" charset="0"/>
                <a:cs typeface="+mn-cs"/>
              </a:rPr>
              <a:pPr algn="r" eaLnBrk="1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000" dirty="0">
              <a:latin typeface="Verdana" charset="0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6E0306-A4B3-404A-B24F-B722534A2EE7}"/>
              </a:ext>
            </a:extLst>
          </p:cNvPr>
          <p:cNvSpPr txBox="1"/>
          <p:nvPr userDrawn="1"/>
        </p:nvSpPr>
        <p:spPr>
          <a:xfrm>
            <a:off x="6372075" y="267830"/>
            <a:ext cx="2247921" cy="400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Bef>
                <a:spcPts val="1200"/>
              </a:spcBef>
            </a:pPr>
            <a:r>
              <a:rPr lang="ru-RU" sz="600" b="1" kern="0" dirty="0">
                <a:solidFill>
                  <a:srgbClr val="BFC5CE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" b="1" kern="0" dirty="0">
                <a:solidFill>
                  <a:srgbClr val="365F9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 КАК СТРАТЕГИЯ УСПЕХА И РАЗВИТИЯ ВОЗМОЖНОСТЕЙ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7249C4D-C800-4760-ABE7-500AA9FADF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1495" y="4776440"/>
            <a:ext cx="596184" cy="36724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368C2EF-09D8-4074-847E-B6BC471718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5502" y="90448"/>
            <a:ext cx="524631" cy="45314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3E468E4-D923-432F-AD63-634F8DD66D26}"/>
              </a:ext>
            </a:extLst>
          </p:cNvPr>
          <p:cNvSpPr txBox="1"/>
          <p:nvPr userDrawn="1"/>
        </p:nvSpPr>
        <p:spPr>
          <a:xfrm>
            <a:off x="8616461" y="551431"/>
            <a:ext cx="6270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0655696-2241-4792-A612-B18E5D868B19}"/>
              </a:ext>
            </a:extLst>
          </p:cNvPr>
          <p:cNvSpPr/>
          <p:nvPr userDrawn="1"/>
        </p:nvSpPr>
        <p:spPr>
          <a:xfrm>
            <a:off x="6278876" y="-6769"/>
            <a:ext cx="45719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BA56927D-0136-41AB-944B-05A77D0B8015}"/>
              </a:ext>
            </a:extLst>
          </p:cNvPr>
          <p:cNvSpPr/>
          <p:nvPr userDrawn="1"/>
        </p:nvSpPr>
        <p:spPr>
          <a:xfrm>
            <a:off x="6195395" y="-6769"/>
            <a:ext cx="36000" cy="7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DC2097A9-B769-492E-A97E-EC0C1C86148B}"/>
              </a:ext>
            </a:extLst>
          </p:cNvPr>
          <p:cNvSpPr/>
          <p:nvPr userDrawn="1"/>
        </p:nvSpPr>
        <p:spPr>
          <a:xfrm>
            <a:off x="8420448" y="4848116"/>
            <a:ext cx="45719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F37BA169-53D5-45FD-9F33-6CBB99F21D49}"/>
              </a:ext>
            </a:extLst>
          </p:cNvPr>
          <p:cNvSpPr/>
          <p:nvPr userDrawn="1"/>
        </p:nvSpPr>
        <p:spPr>
          <a:xfrm>
            <a:off x="8345676" y="4848116"/>
            <a:ext cx="360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DA70E93-75A6-432B-8D56-ECE5C0088E36}"/>
              </a:ext>
            </a:extLst>
          </p:cNvPr>
          <p:cNvSpPr txBox="1"/>
          <p:nvPr userDrawn="1"/>
        </p:nvSpPr>
        <p:spPr>
          <a:xfrm>
            <a:off x="8547816" y="2433250"/>
            <a:ext cx="59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i="1" dirty="0">
                <a:solidFill>
                  <a:srgbClr val="007FB1"/>
                </a:solidFill>
              </a:rPr>
              <a:t>Лого участника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E0AC50-4438-408B-8862-4DDC3D1936B5}"/>
              </a:ext>
            </a:extLst>
          </p:cNvPr>
          <p:cNvSpPr txBox="1"/>
          <p:nvPr userDrawn="1"/>
        </p:nvSpPr>
        <p:spPr>
          <a:xfrm>
            <a:off x="6418771" y="59501"/>
            <a:ext cx="21771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" dirty="0">
                <a:solidFill>
                  <a:srgbClr val="E21A1A"/>
                </a:solidFill>
              </a:rPr>
              <a:t>XX </a:t>
            </a:r>
            <a:r>
              <a:rPr lang="ru-RU" sz="400" dirty="0">
                <a:solidFill>
                  <a:srgbClr val="E21A1A"/>
                </a:solidFill>
              </a:rPr>
              <a:t>ВСЕРОССИЙСКАЯ НАУЧНО-ПРАКТИЧЕСКАЯ КОНФЕРЕНЦИЯ «БЕЗОПАСНОСТЬ ДВИЖЕНИЯ ПОЕЗДОВ» </a:t>
            </a:r>
          </a:p>
        </p:txBody>
      </p:sp>
    </p:spTree>
    <p:extLst>
      <p:ext uri="{BB962C8B-B14F-4D97-AF65-F5344CB8AC3E}">
        <p14:creationId xmlns:p14="http://schemas.microsoft.com/office/powerpoint/2010/main" val="53582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37835E-32FE-4FDF-B26E-624DDA65E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E20323-1ADA-4BE9-8C7E-970A0DC0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25F1-8A37-4580-AC7B-4584EB8B10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F6F9367-2629-40F0-97C6-428C9B6C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09A933-2AA5-4CDF-B959-6D61380C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1789C-C48D-4A89-94CA-82A7EE2B76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12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125F1-8A37-4580-AC7B-4584EB8B10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789C-C48D-4A89-94CA-82A7EE2B768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63433B2-C79D-477E-9D1B-BCC921E4A72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-17463"/>
            <a:ext cx="366712" cy="366713"/>
          </a:xfrm>
          <a:prstGeom prst="rect">
            <a:avLst/>
          </a:prstGeom>
          <a:solidFill>
            <a:srgbClr val="E21A1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1FA8EF74-1C01-40CE-B6BC-E84F7DAADD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49250"/>
            <a:ext cx="366712" cy="366713"/>
          </a:xfrm>
          <a:prstGeom prst="rect">
            <a:avLst/>
          </a:prstGeom>
          <a:solidFill>
            <a:srgbClr val="394A58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9D9F4242-65C8-41BF-85E7-5E51C15386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715963"/>
            <a:ext cx="366712" cy="366712"/>
          </a:xfrm>
          <a:prstGeom prst="rect">
            <a:avLst/>
          </a:prstGeom>
          <a:solidFill>
            <a:srgbClr val="455D7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D4E09429-E172-4E2C-85FD-CC730173AC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081088"/>
            <a:ext cx="366712" cy="366712"/>
          </a:xfrm>
          <a:prstGeom prst="rect">
            <a:avLst/>
          </a:prstGeom>
          <a:solidFill>
            <a:srgbClr val="68798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FD54CA6A-DD7F-49CF-A144-47A13DF353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447800"/>
            <a:ext cx="366712" cy="366713"/>
          </a:xfrm>
          <a:prstGeom prst="rect">
            <a:avLst/>
          </a:prstGeom>
          <a:solidFill>
            <a:srgbClr val="909CAA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4D5E9A7-442B-43A3-9DA2-9B835DA059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-22225"/>
            <a:ext cx="366712" cy="377825"/>
          </a:xfrm>
          <a:prstGeom prst="rect">
            <a:avLst/>
          </a:prstGeom>
          <a:solidFill>
            <a:srgbClr val="CECCA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41ACFE15-20E6-4653-898F-544D9FFF32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303588"/>
            <a:ext cx="366712" cy="366712"/>
          </a:xfrm>
          <a:prstGeom prst="rect">
            <a:avLst/>
          </a:prstGeom>
          <a:solidFill>
            <a:srgbClr val="78D64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47060517-5132-4F48-A473-F58A15D570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-22225"/>
            <a:ext cx="366713" cy="366713"/>
          </a:xfrm>
          <a:prstGeom prst="rect">
            <a:avLst/>
          </a:prstGeom>
          <a:solidFill>
            <a:srgbClr val="FF690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95E6D92A-00E4-418D-859E-21AF97B269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1828800"/>
            <a:ext cx="366712" cy="366713"/>
          </a:xfrm>
          <a:prstGeom prst="rect">
            <a:avLst/>
          </a:prstGeom>
          <a:solidFill>
            <a:srgbClr val="BFC5CE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7">
            <a:extLst>
              <a:ext uri="{FF2B5EF4-FFF2-40B4-BE49-F238E27FC236}">
                <a16:creationId xmlns:a16="http://schemas.microsoft.com/office/drawing/2014/main" id="{A550E0F0-434F-42F9-8F32-9F6EB5910D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211388"/>
            <a:ext cx="366712" cy="366712"/>
          </a:xfrm>
          <a:prstGeom prst="rect">
            <a:avLst/>
          </a:prstGeom>
          <a:solidFill>
            <a:srgbClr val="60606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EEEEF574-3A9A-4074-B9BC-02E030A9E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571750"/>
            <a:ext cx="366712" cy="366713"/>
          </a:xfrm>
          <a:prstGeom prst="rect">
            <a:avLst/>
          </a:prstGeom>
          <a:solidFill>
            <a:srgbClr val="82828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Rectangle 7">
            <a:extLst>
              <a:ext uri="{FF2B5EF4-FFF2-40B4-BE49-F238E27FC236}">
                <a16:creationId xmlns:a16="http://schemas.microsoft.com/office/drawing/2014/main" id="{B4D46531-AF0F-46CC-A477-1734352E08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2943225"/>
            <a:ext cx="366712" cy="366713"/>
          </a:xfrm>
          <a:prstGeom prst="rect">
            <a:avLst/>
          </a:prstGeom>
          <a:solidFill>
            <a:srgbClr val="A9A9A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7">
            <a:extLst>
              <a:ext uri="{FF2B5EF4-FFF2-40B4-BE49-F238E27FC236}">
                <a16:creationId xmlns:a16="http://schemas.microsoft.com/office/drawing/2014/main" id="{BD25D1D6-3C1E-481C-B8E9-7F03DDA70FF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74650" y="3314700"/>
            <a:ext cx="366712" cy="366713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0D24765C-335C-4B3F-B095-B2C8A71A79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355600"/>
            <a:ext cx="366712" cy="366713"/>
          </a:xfrm>
          <a:prstGeom prst="rect">
            <a:avLst/>
          </a:prstGeom>
          <a:solidFill>
            <a:srgbClr val="85865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6" name="Rectangle 10">
            <a:extLst>
              <a:ext uri="{FF2B5EF4-FFF2-40B4-BE49-F238E27FC236}">
                <a16:creationId xmlns:a16="http://schemas.microsoft.com/office/drawing/2014/main" id="{C7CE10E9-DAD1-4EED-98D5-E05D5F04E2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715963"/>
            <a:ext cx="366712" cy="366712"/>
          </a:xfrm>
          <a:prstGeom prst="rect">
            <a:avLst/>
          </a:prstGeom>
          <a:solidFill>
            <a:srgbClr val="DDDCB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Rectangle 10">
            <a:extLst>
              <a:ext uri="{FF2B5EF4-FFF2-40B4-BE49-F238E27FC236}">
                <a16:creationId xmlns:a16="http://schemas.microsoft.com/office/drawing/2014/main" id="{E0BC440F-80A6-4D84-AC0B-573F027B6D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082675"/>
            <a:ext cx="366712" cy="366713"/>
          </a:xfrm>
          <a:prstGeom prst="rect">
            <a:avLst/>
          </a:prstGeom>
          <a:solidFill>
            <a:srgbClr val="EBEAD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13D55865-46A1-4F68-B548-6D3C895836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447800"/>
            <a:ext cx="366712" cy="388938"/>
          </a:xfrm>
          <a:prstGeom prst="rect">
            <a:avLst/>
          </a:prstGeom>
          <a:solidFill>
            <a:srgbClr val="A3A86B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1299A252-707E-46A4-B96D-B9D87EA366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1836738"/>
            <a:ext cx="366712" cy="366712"/>
          </a:xfrm>
          <a:prstGeom prst="rect">
            <a:avLst/>
          </a:prstGeom>
          <a:solidFill>
            <a:srgbClr val="626B45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69524F3C-568A-4DA7-979B-00B566E70E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203450"/>
            <a:ext cx="366712" cy="366713"/>
          </a:xfrm>
          <a:prstGeom prst="rect">
            <a:avLst/>
          </a:prstGeom>
          <a:solidFill>
            <a:srgbClr val="828B5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684377B6-83CD-4821-B0AA-229F426EE5E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570163"/>
            <a:ext cx="366712" cy="366712"/>
          </a:xfrm>
          <a:prstGeom prst="rect">
            <a:avLst/>
          </a:prstGeom>
          <a:solidFill>
            <a:srgbClr val="B2B9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1F8F7429-3E25-4F42-869C-857ADB44C2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74700" y="2936875"/>
            <a:ext cx="366712" cy="366713"/>
          </a:xfrm>
          <a:prstGeom prst="rect">
            <a:avLst/>
          </a:prstGeom>
          <a:solidFill>
            <a:srgbClr val="D3D7BD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10">
            <a:extLst>
              <a:ext uri="{FF2B5EF4-FFF2-40B4-BE49-F238E27FC236}">
                <a16:creationId xmlns:a16="http://schemas.microsoft.com/office/drawing/2014/main" id="{A3083A54-5068-41F6-BC16-DDDE0D3C76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-22225"/>
            <a:ext cx="366713" cy="377825"/>
          </a:xfrm>
          <a:prstGeom prst="rect">
            <a:avLst/>
          </a:prstGeom>
          <a:solidFill>
            <a:srgbClr val="0066A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" name="Rectangle 10">
            <a:extLst>
              <a:ext uri="{FF2B5EF4-FFF2-40B4-BE49-F238E27FC236}">
                <a16:creationId xmlns:a16="http://schemas.microsoft.com/office/drawing/2014/main" id="{1B492AD3-656B-45B4-AAC8-6CC311212EE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55600"/>
            <a:ext cx="366713" cy="366713"/>
          </a:xfrm>
          <a:prstGeom prst="rect">
            <a:avLst/>
          </a:prstGeom>
          <a:solidFill>
            <a:srgbClr val="00335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67461699-C121-4EA8-B33A-6CAD0A1AA7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715963"/>
            <a:ext cx="366713" cy="366712"/>
          </a:xfrm>
          <a:prstGeom prst="rect">
            <a:avLst/>
          </a:prstGeom>
          <a:solidFill>
            <a:srgbClr val="00507C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6" name="Rectangle 10">
            <a:extLst>
              <a:ext uri="{FF2B5EF4-FFF2-40B4-BE49-F238E27FC236}">
                <a16:creationId xmlns:a16="http://schemas.microsoft.com/office/drawing/2014/main" id="{92D54742-B4B3-4A32-B0AB-5B863465EF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082675"/>
            <a:ext cx="366713" cy="366713"/>
          </a:xfrm>
          <a:prstGeom prst="rect">
            <a:avLst/>
          </a:prstGeom>
          <a:solidFill>
            <a:srgbClr val="007F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Rectangle 10">
            <a:extLst>
              <a:ext uri="{FF2B5EF4-FFF2-40B4-BE49-F238E27FC236}">
                <a16:creationId xmlns:a16="http://schemas.microsoft.com/office/drawing/2014/main" id="{30055808-4A58-46AC-B783-D25541791A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447800"/>
            <a:ext cx="366713" cy="388938"/>
          </a:xfrm>
          <a:prstGeom prst="rect">
            <a:avLst/>
          </a:prstGeom>
          <a:solidFill>
            <a:srgbClr val="8AB0D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0" name="Rectangle 10">
            <a:extLst>
              <a:ext uri="{FF2B5EF4-FFF2-40B4-BE49-F238E27FC236}">
                <a16:creationId xmlns:a16="http://schemas.microsoft.com/office/drawing/2014/main" id="{D1C5FDBF-0805-4442-A7E6-AEF3E0E06F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1825625"/>
            <a:ext cx="366713" cy="373063"/>
          </a:xfrm>
          <a:prstGeom prst="rect">
            <a:avLst/>
          </a:prstGeom>
          <a:solidFill>
            <a:srgbClr val="00A3E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2" name="Rectangle 10">
            <a:extLst>
              <a:ext uri="{FF2B5EF4-FFF2-40B4-BE49-F238E27FC236}">
                <a16:creationId xmlns:a16="http://schemas.microsoft.com/office/drawing/2014/main" id="{D410F1C8-A606-435D-B014-3BEA34D0C65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198688"/>
            <a:ext cx="366713" cy="373062"/>
          </a:xfrm>
          <a:prstGeom prst="rect">
            <a:avLst/>
          </a:prstGeom>
          <a:solidFill>
            <a:srgbClr val="20668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4" name="Rectangle 10">
            <a:extLst>
              <a:ext uri="{FF2B5EF4-FFF2-40B4-BE49-F238E27FC236}">
                <a16:creationId xmlns:a16="http://schemas.microsoft.com/office/drawing/2014/main" id="{A16A2611-ABDF-4DDE-ADE2-3BD1DADADF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570163"/>
            <a:ext cx="366713" cy="373062"/>
          </a:xfrm>
          <a:prstGeom prst="rect">
            <a:avLst/>
          </a:prstGeom>
          <a:solidFill>
            <a:srgbClr val="2F87B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6" name="Rectangle 10">
            <a:extLst>
              <a:ext uri="{FF2B5EF4-FFF2-40B4-BE49-F238E27FC236}">
                <a16:creationId xmlns:a16="http://schemas.microsoft.com/office/drawing/2014/main" id="{60A9FE4F-37F0-47F4-BE1C-1615EC72B5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2941638"/>
            <a:ext cx="366713" cy="373062"/>
          </a:xfrm>
          <a:prstGeom prst="rect">
            <a:avLst/>
          </a:prstGeom>
          <a:solidFill>
            <a:srgbClr val="61B9E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8" name="Rectangle 10">
            <a:extLst>
              <a:ext uri="{FF2B5EF4-FFF2-40B4-BE49-F238E27FC236}">
                <a16:creationId xmlns:a16="http://schemas.microsoft.com/office/drawing/2014/main" id="{2975F528-65AC-4BB2-A6C7-28B9786781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189038" y="3303588"/>
            <a:ext cx="366713" cy="373062"/>
          </a:xfrm>
          <a:prstGeom prst="rect">
            <a:avLst/>
          </a:prstGeom>
          <a:solidFill>
            <a:srgbClr val="B0DCF4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12">
            <a:extLst>
              <a:ext uri="{FF2B5EF4-FFF2-40B4-BE49-F238E27FC236}">
                <a16:creationId xmlns:a16="http://schemas.microsoft.com/office/drawing/2014/main" id="{214B09DD-B3ED-43A0-8433-1D9B861A16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3676650"/>
            <a:ext cx="366712" cy="366713"/>
          </a:xfrm>
          <a:prstGeom prst="rect">
            <a:avLst/>
          </a:prstGeom>
          <a:solidFill>
            <a:srgbClr val="65844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2" name="Rectangle 12">
            <a:extLst>
              <a:ext uri="{FF2B5EF4-FFF2-40B4-BE49-F238E27FC236}">
                <a16:creationId xmlns:a16="http://schemas.microsoft.com/office/drawing/2014/main" id="{3AE9AA54-DC36-4BA0-BA4E-4C74FA36AF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043363"/>
            <a:ext cx="366712" cy="366712"/>
          </a:xfrm>
          <a:prstGeom prst="rect">
            <a:avLst/>
          </a:prstGeom>
          <a:solidFill>
            <a:srgbClr val="7FA35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4" name="Rectangle 12">
            <a:extLst>
              <a:ext uri="{FF2B5EF4-FFF2-40B4-BE49-F238E27FC236}">
                <a16:creationId xmlns:a16="http://schemas.microsoft.com/office/drawing/2014/main" id="{6C8DD1EE-39CB-403B-9447-58F3E8E1CD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410075"/>
            <a:ext cx="366712" cy="366713"/>
          </a:xfrm>
          <a:prstGeom prst="rect">
            <a:avLst/>
          </a:prstGeom>
          <a:solidFill>
            <a:srgbClr val="AED086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6" name="Rectangle 12">
            <a:extLst>
              <a:ext uri="{FF2B5EF4-FFF2-40B4-BE49-F238E27FC236}">
                <a16:creationId xmlns:a16="http://schemas.microsoft.com/office/drawing/2014/main" id="{73C2967B-465D-4A9E-AA8A-BA301FA386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81050" y="4781550"/>
            <a:ext cx="366712" cy="366713"/>
          </a:xfrm>
          <a:prstGeom prst="rect">
            <a:avLst/>
          </a:prstGeom>
          <a:solidFill>
            <a:srgbClr val="D6E8C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78" name="Rectangle 12">
            <a:extLst>
              <a:ext uri="{FF2B5EF4-FFF2-40B4-BE49-F238E27FC236}">
                <a16:creationId xmlns:a16="http://schemas.microsoft.com/office/drawing/2014/main" id="{C586A57F-209C-4761-B9CB-D0840DB5EA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334963"/>
            <a:ext cx="366713" cy="366712"/>
          </a:xfrm>
          <a:prstGeom prst="rect">
            <a:avLst/>
          </a:prstGeom>
          <a:solidFill>
            <a:srgbClr val="805030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0" name="Rectangle 12">
            <a:extLst>
              <a:ext uri="{FF2B5EF4-FFF2-40B4-BE49-F238E27FC236}">
                <a16:creationId xmlns:a16="http://schemas.microsoft.com/office/drawing/2014/main" id="{32050F47-7AC3-49F9-8FB2-5842D225C0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701675"/>
            <a:ext cx="366713" cy="366713"/>
          </a:xfrm>
          <a:prstGeom prst="rect">
            <a:avLst/>
          </a:prstGeom>
          <a:solidFill>
            <a:srgbClr val="AC6B2F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2" name="Rectangle 12">
            <a:extLst>
              <a:ext uri="{FF2B5EF4-FFF2-40B4-BE49-F238E27FC236}">
                <a16:creationId xmlns:a16="http://schemas.microsoft.com/office/drawing/2014/main" id="{1D07E238-B68F-4ED3-AA27-DAA321524E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068388"/>
            <a:ext cx="366713" cy="366712"/>
          </a:xfrm>
          <a:prstGeom prst="rect">
            <a:avLst/>
          </a:prstGeom>
          <a:solidFill>
            <a:srgbClr val="E4A063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  <p:sp>
        <p:nvSpPr>
          <p:cNvPr id="84" name="Rectangle 12">
            <a:extLst>
              <a:ext uri="{FF2B5EF4-FFF2-40B4-BE49-F238E27FC236}">
                <a16:creationId xmlns:a16="http://schemas.microsoft.com/office/drawing/2014/main" id="{2481647F-68F9-4C42-BE57-6C9DF0FD2A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1788" y="1435100"/>
            <a:ext cx="366713" cy="366713"/>
          </a:xfrm>
          <a:prstGeom prst="rect">
            <a:avLst/>
          </a:prstGeom>
          <a:solidFill>
            <a:srgbClr val="F1D0B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186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41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FA8220C-7104-4803-AFF1-9DACD343A10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3320" y="4688651"/>
            <a:ext cx="729767" cy="449537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5B0D9DC7-B1C2-46B6-B118-8375A0E79C0D}"/>
              </a:ext>
            </a:extLst>
          </p:cNvPr>
          <p:cNvSpPr/>
          <p:nvPr/>
        </p:nvSpPr>
        <p:spPr>
          <a:xfrm>
            <a:off x="0" y="353718"/>
            <a:ext cx="9144000" cy="4334934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Изображение выглядит как устройство&#10;&#10;Автоматически созданное описание">
            <a:extLst>
              <a:ext uri="{FF2B5EF4-FFF2-40B4-BE49-F238E27FC236}">
                <a16:creationId xmlns:a16="http://schemas.microsoft.com/office/drawing/2014/main" id="{A693FCD7-519C-49B0-8524-3B6B4FE8F4DB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2391" y="672406"/>
            <a:ext cx="7013670" cy="35656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4C0DDCD-66B1-4266-8155-E7609310551C}"/>
              </a:ext>
            </a:extLst>
          </p:cNvPr>
          <p:cNvSpPr txBox="1"/>
          <p:nvPr/>
        </p:nvSpPr>
        <p:spPr>
          <a:xfrm>
            <a:off x="3097094" y="1987547"/>
            <a:ext cx="4266869" cy="697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</a:pPr>
            <a: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ЦИФРОВАЯ ТРАНСФОРМАЦИЯ</a:t>
            </a:r>
            <a:b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БЕЗОПАСНОСТИ ДВИЖЕНИЯ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33B4D33-8879-4A51-A4D1-2086F720042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8754"/>
            <a:ext cx="1078330" cy="9313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57E739-AFDD-4345-8C12-64448E8ACACE}"/>
              </a:ext>
            </a:extLst>
          </p:cNvPr>
          <p:cNvSpPr txBox="1"/>
          <p:nvPr/>
        </p:nvSpPr>
        <p:spPr>
          <a:xfrm>
            <a:off x="4089789" y="4373496"/>
            <a:ext cx="974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>
                <a:solidFill>
                  <a:srgbClr val="E21A1A"/>
                </a:solidFill>
              </a:rPr>
              <a:t>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44224F-7CC4-46B5-870C-77ED5EC9DA4B}"/>
              </a:ext>
            </a:extLst>
          </p:cNvPr>
          <p:cNvSpPr txBox="1"/>
          <p:nvPr/>
        </p:nvSpPr>
        <p:spPr>
          <a:xfrm>
            <a:off x="4012890" y="4286417"/>
            <a:ext cx="111352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" dirty="0">
                <a:solidFill>
                  <a:srgbClr val="003356"/>
                </a:solidFill>
              </a:rPr>
              <a:t>ОНЛАЙН ФОРМАТ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591DFA-7004-4883-B3F9-51F343081782}"/>
              </a:ext>
            </a:extLst>
          </p:cNvPr>
          <p:cNvSpPr txBox="1"/>
          <p:nvPr/>
        </p:nvSpPr>
        <p:spPr>
          <a:xfrm>
            <a:off x="2361063" y="70622"/>
            <a:ext cx="66502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800" dirty="0">
                <a:solidFill>
                  <a:srgbClr val="FF0000"/>
                </a:solidFill>
              </a:rPr>
              <a:t>XX ВСЕРОССИЙСКАЯ НАУЧНО-ПРАКТИЧЕСКАЯ КОНФЕРЕНЦИЯ «БЕЗОПАСНОСТЬ ДВИЖЕНИЯ ПОЕЗДОВ»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850FEB-CE8E-4D1D-B93F-547B4A1EA350}"/>
              </a:ext>
            </a:extLst>
          </p:cNvPr>
          <p:cNvSpPr txBox="1"/>
          <p:nvPr/>
        </p:nvSpPr>
        <p:spPr>
          <a:xfrm>
            <a:off x="1833780" y="2768746"/>
            <a:ext cx="548688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ru-RU" sz="1000" b="1" kern="0" dirty="0">
                <a:solidFill>
                  <a:schemeClr val="bg1"/>
                </a:solidFill>
                <a:effectLst/>
                <a:latin typeface="Verdana Pro SemiBold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СТРАТЕГИЯ УСПЕХА И РАЗВИТИЯ ВОЗМОЖНОСТЕЙ </a:t>
            </a:r>
            <a:endParaRPr lang="ru-RU" sz="1000" dirty="0"/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3EEBA7D1-5268-4121-B336-AD96B85BC3D2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35866" y="1968497"/>
            <a:ext cx="820389" cy="911543"/>
          </a:xfrm>
          <a:prstGeom prst="rect">
            <a:avLst/>
          </a:prstGeom>
        </p:spPr>
      </p:pic>
      <p:pic>
        <p:nvPicPr>
          <p:cNvPr id="46" name="Рисунок 45" descr="Изображение выглядит как сидит, стол, компьютер, клавиатура&#10;&#10;Автоматически созданное описание">
            <a:extLst>
              <a:ext uri="{FF2B5EF4-FFF2-40B4-BE49-F238E27FC236}">
                <a16:creationId xmlns:a16="http://schemas.microsoft.com/office/drawing/2014/main" id="{74BDFA90-EC2E-4744-860E-70EACEFF33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22251" y="3232906"/>
            <a:ext cx="1523809" cy="100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36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5">
            <a:extLst>
              <a:ext uri="{FF2B5EF4-FFF2-40B4-BE49-F238E27FC236}">
                <a16:creationId xmlns:a16="http://schemas.microsoft.com/office/drawing/2014/main" id="{ABDE3C97-7B3D-4CC0-AD1F-13038D2C579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15913" y="1039922"/>
            <a:ext cx="3020887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7CDF9E-5655-434C-A4EA-8EE66DE7FE0F}"/>
              </a:ext>
            </a:extLst>
          </p:cNvPr>
          <p:cNvSpPr txBox="1"/>
          <p:nvPr/>
        </p:nvSpPr>
        <p:spPr>
          <a:xfrm>
            <a:off x="0" y="0"/>
            <a:ext cx="6251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Опыт цифровизации на железнодорожном транспорте Германии в пассажирском сообщении</a:t>
            </a:r>
          </a:p>
        </p:txBody>
      </p:sp>
      <p:pic>
        <p:nvPicPr>
          <p:cNvPr id="7" name="Рисунок 6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7105" y="2384240"/>
            <a:ext cx="491587" cy="452503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D75A7F3-A2F0-44BC-A84B-E19EAE7DEFFE}"/>
              </a:ext>
            </a:extLst>
          </p:cNvPr>
          <p:cNvSpPr txBox="1">
            <a:spLocks/>
          </p:cNvSpPr>
          <p:nvPr/>
        </p:nvSpPr>
        <p:spPr bwMode="auto">
          <a:xfrm>
            <a:off x="3447875" y="1039609"/>
            <a:ext cx="4775403" cy="252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900" dirty="0"/>
              <a:t>Новая </a:t>
            </a:r>
            <a:r>
              <a:rPr lang="ru-RU" sz="900" dirty="0" err="1"/>
              <a:t>мультимодальная</a:t>
            </a:r>
            <a:r>
              <a:rPr lang="ru-RU" sz="900" dirty="0"/>
              <a:t> платформа мобильности 4.0 с полным спектром услуг представлена у крупнейшего транспортного гиганта Германии - </a:t>
            </a:r>
            <a:r>
              <a:rPr lang="en-US" sz="900" dirty="0"/>
              <a:t>Deutsche Bahn</a:t>
            </a:r>
            <a:r>
              <a:rPr lang="ru-RU" sz="900" dirty="0"/>
              <a:t>. Она объединяет и взаимоувязывает существующие у компании </a:t>
            </a:r>
            <a:r>
              <a:rPr lang="ru-RU" sz="900" b="1" dirty="0">
                <a:solidFill>
                  <a:srgbClr val="FF0000"/>
                </a:solidFill>
              </a:rPr>
              <a:t>мобильные приложения</a:t>
            </a:r>
            <a:r>
              <a:rPr lang="ru-RU" sz="900" dirty="0"/>
              <a:t>: </a:t>
            </a:r>
          </a:p>
          <a:p>
            <a:pPr algn="just"/>
            <a:endParaRPr lang="ru-RU" sz="900" dirty="0"/>
          </a:p>
          <a:p>
            <a:pPr lvl="0" algn="just"/>
            <a:r>
              <a:rPr lang="ru-RU" sz="900" b="1" dirty="0" err="1"/>
              <a:t>Дойче</a:t>
            </a:r>
            <a:r>
              <a:rPr lang="ru-RU" sz="900" b="1" dirty="0"/>
              <a:t> </a:t>
            </a:r>
            <a:r>
              <a:rPr lang="ru-RU" sz="900" b="1" dirty="0" err="1"/>
              <a:t>Бан</a:t>
            </a:r>
            <a:r>
              <a:rPr lang="ru-RU" sz="900" b="1" dirty="0"/>
              <a:t> Навигатор</a:t>
            </a:r>
            <a:r>
              <a:rPr lang="ru-RU" sz="900" dirty="0"/>
              <a:t> – приложение, которое на текущий момент является самым динамично развивающимся и набирающим популярность способом бронирования билетов. Основной спектр предлагаемых услуг: мобильный заказ билетов, информация в режиме реального времени о прибытии и отправлении поезда и проч. </a:t>
            </a:r>
          </a:p>
          <a:p>
            <a:pPr lvl="0" algn="just"/>
            <a:r>
              <a:rPr lang="ru-RU" sz="900" dirty="0"/>
              <a:t>В 2017 году более 15 миллионов билетов было зарезервировано с его помощью. С января 2017 года ДБ навигатор показывает номер поезда, номер платформы, расположение вагонов и купе разного класса, а также информирует обо всех услугах, предоставляемых на борту. </a:t>
            </a:r>
          </a:p>
          <a:p>
            <a:pPr lvl="0" algn="just"/>
            <a:endParaRPr lang="ru-RU" sz="9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D75A7F3-A2F0-44BC-A84B-E19EAE7DEFFE}"/>
              </a:ext>
            </a:extLst>
          </p:cNvPr>
          <p:cNvSpPr txBox="1">
            <a:spLocks/>
          </p:cNvSpPr>
          <p:nvPr/>
        </p:nvSpPr>
        <p:spPr bwMode="auto">
          <a:xfrm>
            <a:off x="257190" y="3257610"/>
            <a:ext cx="7966088" cy="140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ru-RU" sz="900" dirty="0"/>
          </a:p>
          <a:p>
            <a:pPr lvl="0" algn="just"/>
            <a:r>
              <a:rPr lang="ru-RU" sz="900" b="1" dirty="0"/>
              <a:t>Закажи велосипед </a:t>
            </a:r>
            <a:r>
              <a:rPr lang="ru-RU" sz="900" dirty="0"/>
              <a:t>– приложение, показывающее расположение городских велосипедов, доступных к аренде, закачать которое можно более чем на 50 станциях. </a:t>
            </a:r>
          </a:p>
          <a:p>
            <a:pPr lvl="0" algn="just"/>
            <a:endParaRPr lang="ru-RU" sz="900" dirty="0"/>
          </a:p>
          <a:p>
            <a:pPr lvl="0" algn="just"/>
            <a:r>
              <a:rPr lang="ru-RU" sz="900" b="1" dirty="0" err="1"/>
              <a:t>Finkster</a:t>
            </a:r>
            <a:r>
              <a:rPr lang="ru-RU" sz="900" dirty="0"/>
              <a:t> – приложение, позволяющее взять в аренду автомобиль, в том числе и электромобиль по системе «</a:t>
            </a:r>
            <a:r>
              <a:rPr lang="ru-RU" sz="900" dirty="0" err="1"/>
              <a:t>каршеринг</a:t>
            </a:r>
            <a:r>
              <a:rPr lang="ru-RU" sz="900" dirty="0"/>
              <a:t>» на более чем 1700 станциях. </a:t>
            </a:r>
          </a:p>
          <a:p>
            <a:pPr lvl="0" algn="just"/>
            <a:endParaRPr lang="ru-RU" sz="900" dirty="0"/>
          </a:p>
          <a:p>
            <a:pPr lvl="0" algn="just"/>
            <a:r>
              <a:rPr lang="en-US" sz="900" b="1" dirty="0" err="1"/>
              <a:t>Qix</a:t>
            </a:r>
            <a:r>
              <a:rPr lang="en-US" sz="900" b="1" dirty="0"/>
              <a:t> </a:t>
            </a:r>
            <a:r>
              <a:rPr lang="en-US" sz="900" b="1" dirty="0" err="1"/>
              <a:t>xit</a:t>
            </a:r>
            <a:r>
              <a:rPr lang="en-US" sz="900" b="1" dirty="0"/>
              <a:t> </a:t>
            </a:r>
            <a:r>
              <a:rPr lang="ru-RU" sz="900" dirty="0"/>
              <a:t>– средство планирования </a:t>
            </a:r>
            <a:r>
              <a:rPr lang="ru-RU" sz="900" dirty="0" err="1"/>
              <a:t>мультимодальных</a:t>
            </a:r>
            <a:r>
              <a:rPr lang="ru-RU" sz="900" dirty="0"/>
              <a:t> поездок.</a:t>
            </a:r>
          </a:p>
        </p:txBody>
      </p:sp>
    </p:spTree>
    <p:extLst>
      <p:ext uri="{BB962C8B-B14F-4D97-AF65-F5344CB8AC3E}">
        <p14:creationId xmlns:p14="http://schemas.microsoft.com/office/powerpoint/2010/main" val="156816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9">
            <a:extLst>
              <a:ext uri="{FF2B5EF4-FFF2-40B4-BE49-F238E27FC236}">
                <a16:creationId xmlns:a16="http://schemas.microsoft.com/office/drawing/2014/main" id="{227D4416-4127-4C1F-AB22-4F1D784AE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152345"/>
            <a:ext cx="8537756" cy="213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F68144C8-2B95-4ACE-9F96-9C4F067ECDE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956210"/>
            <a:ext cx="8537756" cy="782083"/>
          </a:xfrm>
          <a:prstGeom prst="rect">
            <a:avLst/>
          </a:prstGeom>
        </p:spPr>
      </p:pic>
      <p:sp>
        <p:nvSpPr>
          <p:cNvPr id="12" name="Subtitle 6">
            <a:extLst>
              <a:ext uri="{FF2B5EF4-FFF2-40B4-BE49-F238E27FC236}">
                <a16:creationId xmlns:a16="http://schemas.microsoft.com/office/drawing/2014/main" id="{E5A65BB3-094E-419C-A526-A8566CD2F1F1}"/>
              </a:ext>
            </a:extLst>
          </p:cNvPr>
          <p:cNvSpPr txBox="1">
            <a:spLocks/>
          </p:cNvSpPr>
          <p:nvPr/>
        </p:nvSpPr>
        <p:spPr bwMode="auto">
          <a:xfrm>
            <a:off x="785814" y="3712369"/>
            <a:ext cx="525576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endParaRPr kumimoji="0" lang="en-US" dirty="0">
              <a:ea typeface="Arial" pitchFamily="34" charset="0"/>
            </a:endParaRP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FD419004-1B64-4271-9BE4-E24086B85750}"/>
              </a:ext>
            </a:extLst>
          </p:cNvPr>
          <p:cNvSpPr txBox="1">
            <a:spLocks/>
          </p:cNvSpPr>
          <p:nvPr/>
        </p:nvSpPr>
        <p:spPr bwMode="auto">
          <a:xfrm>
            <a:off x="785813" y="4712159"/>
            <a:ext cx="1441450" cy="17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000" kern="1200" baseline="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800" dirty="0">
                <a:ea typeface="Arial" pitchFamily="34" charset="0"/>
              </a:rPr>
              <a:t>Ноябрь 2020</a:t>
            </a:r>
            <a:endParaRPr kumimoji="0" lang="en-US" sz="800" dirty="0">
              <a:ea typeface="Arial" pitchFamily="34" charset="0"/>
            </a:endParaRPr>
          </a:p>
        </p:txBody>
      </p:sp>
      <p:sp>
        <p:nvSpPr>
          <p:cNvPr id="14" name="Заголовок 2">
            <a:extLst>
              <a:ext uri="{FF2B5EF4-FFF2-40B4-BE49-F238E27FC236}">
                <a16:creationId xmlns:a16="http://schemas.microsoft.com/office/drawing/2014/main" id="{027DD6FE-F1E9-4F7F-88C9-03AEF3277A29}"/>
              </a:ext>
            </a:extLst>
          </p:cNvPr>
          <p:cNvSpPr txBox="1">
            <a:spLocks/>
          </p:cNvSpPr>
          <p:nvPr/>
        </p:nvSpPr>
        <p:spPr bwMode="auto">
          <a:xfrm>
            <a:off x="785813" y="3036453"/>
            <a:ext cx="6411941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  <a:defRPr kumimoji="1" sz="2200" kern="1200" baseline="0">
                <a:solidFill>
                  <a:srgbClr val="FFFFFF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200">
                <a:solidFill>
                  <a:schemeClr val="tx1"/>
                </a:solidFill>
                <a:latin typeface="Verdana" charset="0"/>
                <a:ea typeface="Arial" charset="0"/>
                <a:cs typeface="Verdan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9pPr>
          </a:lstStyle>
          <a:p>
            <a:r>
              <a:rPr lang="ru-RU" sz="1800" dirty="0"/>
              <a:t>Потенциал повышения уровня цифровизации пассажирского сегмента железнодорожного транспорта: опыт Германии</a:t>
            </a:r>
            <a:endParaRPr kumimoji="0" lang="ru-RU" sz="1800" dirty="0">
              <a:ea typeface="Arial" pitchFamily="34" charset="0"/>
            </a:endParaRPr>
          </a:p>
        </p:txBody>
      </p:sp>
      <p:sp>
        <p:nvSpPr>
          <p:cNvPr id="18" name="Subtitle 6">
            <a:extLst>
              <a:ext uri="{FF2B5EF4-FFF2-40B4-BE49-F238E27FC236}">
                <a16:creationId xmlns:a16="http://schemas.microsoft.com/office/drawing/2014/main" id="{69408099-8394-413D-A338-BB8D5213D7C6}"/>
              </a:ext>
            </a:extLst>
          </p:cNvPr>
          <p:cNvSpPr txBox="1">
            <a:spLocks/>
          </p:cNvSpPr>
          <p:nvPr/>
        </p:nvSpPr>
        <p:spPr bwMode="auto">
          <a:xfrm>
            <a:off x="785813" y="3710874"/>
            <a:ext cx="551497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hangingPunct="1"/>
            <a:r>
              <a:rPr kumimoji="0" lang="ru-RU" sz="1400" dirty="0">
                <a:ea typeface="Arial" pitchFamily="34" charset="0"/>
              </a:rPr>
              <a:t>Профессор Терёшина Наталья Петровна</a:t>
            </a:r>
            <a:endParaRPr kumimoji="0" lang="en-US" sz="1400" dirty="0">
              <a:ea typeface="Arial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C0FA4169-F336-438A-9EB2-72C415854AC7}"/>
              </a:ext>
            </a:extLst>
          </p:cNvPr>
          <p:cNvSpPr/>
          <p:nvPr/>
        </p:nvSpPr>
        <p:spPr>
          <a:xfrm>
            <a:off x="9098692" y="0"/>
            <a:ext cx="45719" cy="5148000"/>
          </a:xfrm>
          <a:prstGeom prst="rect">
            <a:avLst/>
          </a:prstGeom>
          <a:solidFill>
            <a:srgbClr val="BFC5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C3D14-883B-46D1-9AD6-C0B61E0AAC63}"/>
              </a:ext>
            </a:extLst>
          </p:cNvPr>
          <p:cNvSpPr txBox="1"/>
          <p:nvPr/>
        </p:nvSpPr>
        <p:spPr>
          <a:xfrm>
            <a:off x="785813" y="4005914"/>
            <a:ext cx="53863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ea typeface="Arial" pitchFamily="34" charset="0"/>
              </a:rPr>
              <a:t>Российский университет транспорта РУТ (МИИТ)</a:t>
            </a:r>
            <a:endParaRPr lang="ru-RU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9C3D14-883B-46D1-9AD6-C0B61E0AAC63}"/>
              </a:ext>
            </a:extLst>
          </p:cNvPr>
          <p:cNvSpPr txBox="1"/>
          <p:nvPr/>
        </p:nvSpPr>
        <p:spPr>
          <a:xfrm>
            <a:off x="785813" y="4271699"/>
            <a:ext cx="53863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ea typeface="Arial" pitchFamily="34" charset="0"/>
              </a:rPr>
              <a:t>Институт экономики и финансов </a:t>
            </a:r>
            <a:endParaRPr lang="ru-RU" sz="1400" dirty="0"/>
          </a:p>
        </p:txBody>
      </p:sp>
      <p:pic>
        <p:nvPicPr>
          <p:cNvPr id="16" name="Рисунок 15"/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7105" y="2384241"/>
            <a:ext cx="491588" cy="44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230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D3EAA47-B616-4770-874D-BDA93AB21151}"/>
              </a:ext>
            </a:extLst>
          </p:cNvPr>
          <p:cNvSpPr txBox="1"/>
          <p:nvPr/>
        </p:nvSpPr>
        <p:spPr>
          <a:xfrm>
            <a:off x="243839" y="692956"/>
            <a:ext cx="53949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Verdana" pitchFamily="34" charset="0"/>
                <a:ea typeface="Arial" pitchFamily="34" charset="0"/>
                <a:cs typeface="Verdana" pitchFamily="34" charset="0"/>
              </a:rPr>
              <a:t>Этапы эволюции цифровой</a:t>
            </a:r>
            <a:r>
              <a:rPr kumimoji="0" lang="ru-RU" sz="1600" b="0" i="0" u="none" strike="noStrike" kern="1200" cap="none" spc="0" normalizeH="0" noProof="0" dirty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Verdana" pitchFamily="34" charset="0"/>
                <a:ea typeface="Arial" pitchFamily="34" charset="0"/>
                <a:cs typeface="Verdana" pitchFamily="34" charset="0"/>
              </a:rPr>
              <a:t> экономики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66A1"/>
              </a:solidFill>
              <a:effectLst/>
              <a:uLnTx/>
              <a:uFillTx/>
              <a:latin typeface="Verdana" pitchFamily="34" charset="0"/>
              <a:ea typeface="Arial" pitchFamily="34" charset="0"/>
              <a:cs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Эволюция цифровой экономики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7972" y="2384240"/>
            <a:ext cx="490720" cy="406257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37840467"/>
              </p:ext>
            </p:extLst>
          </p:nvPr>
        </p:nvGraphicFramePr>
        <p:xfrm>
          <a:off x="243839" y="1130515"/>
          <a:ext cx="7919805" cy="3614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490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D3EAA47-B616-4770-874D-BDA93AB21151}"/>
              </a:ext>
            </a:extLst>
          </p:cNvPr>
          <p:cNvSpPr txBox="1"/>
          <p:nvPr/>
        </p:nvSpPr>
        <p:spPr>
          <a:xfrm>
            <a:off x="243839" y="692956"/>
            <a:ext cx="63146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Verdana" pitchFamily="34" charset="0"/>
                <a:ea typeface="Arial" pitchFamily="34" charset="0"/>
                <a:cs typeface="Verdana" pitchFamily="34" charset="0"/>
              </a:rPr>
              <a:t>Эволюционные характеристики цифровой </a:t>
            </a:r>
            <a:r>
              <a:rPr kumimoji="0" lang="ru-RU" sz="1600" b="0" i="0" u="none" strike="noStrike" kern="1200" cap="none" spc="0" normalizeH="0" noProof="0" dirty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Verdana" pitchFamily="34" charset="0"/>
                <a:ea typeface="Arial" pitchFamily="34" charset="0"/>
                <a:cs typeface="Verdana" pitchFamily="34" charset="0"/>
              </a:rPr>
              <a:t>экономики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66A1"/>
              </a:solidFill>
              <a:effectLst/>
              <a:uLnTx/>
              <a:uFillTx/>
              <a:latin typeface="Verdana" pitchFamily="34" charset="0"/>
              <a:ea typeface="Arial" pitchFamily="34" charset="0"/>
              <a:cs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Эволюция цифровой экономики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7972" y="2384240"/>
            <a:ext cx="490720" cy="406257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13732122"/>
              </p:ext>
            </p:extLst>
          </p:nvPr>
        </p:nvGraphicFramePr>
        <p:xfrm>
          <a:off x="1408559" y="1224841"/>
          <a:ext cx="5575565" cy="3788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0855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Основные тренды цифровизации экономики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7972" y="2384240"/>
            <a:ext cx="490720" cy="406257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243839" y="855676"/>
            <a:ext cx="7952205" cy="4031051"/>
            <a:chOff x="0" y="0"/>
            <a:chExt cx="6096000" cy="268605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990725" y="0"/>
              <a:ext cx="2419350" cy="32385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Тренды цифровизации экономики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28625" y="600075"/>
              <a:ext cx="2419350" cy="32385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Технологический подход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448050" y="609600"/>
              <a:ext cx="2419350" cy="323850"/>
            </a:xfrm>
            <a:prstGeom prst="rect">
              <a:avLst/>
            </a:prstGeom>
            <a:ln>
              <a:solidFill>
                <a:srgbClr val="E21A1A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Экономический подход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0" y="1114425"/>
              <a:ext cx="1552575" cy="43815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Развитие блокчейн-технологий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733550" y="1095375"/>
              <a:ext cx="1285875" cy="43815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Умные пространства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0" y="1704975"/>
              <a:ext cx="1552575" cy="43815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Новые области применения </a:t>
              </a:r>
              <a:r>
                <a:rPr lang="en-US" sz="14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AI</a:t>
              </a:r>
              <a:endParaRPr lang="ru-RU" sz="140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733550" y="1685925"/>
              <a:ext cx="1285875" cy="43815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Цифровая этика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0" y="2247900"/>
              <a:ext cx="1552575" cy="43815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Облачные технологии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733550" y="2228850"/>
              <a:ext cx="1285875" cy="438150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Динамические сети данных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324225" y="1114425"/>
              <a:ext cx="1200150" cy="438150"/>
            </a:xfrm>
            <a:prstGeom prst="rect">
              <a:avLst/>
            </a:prstGeom>
            <a:ln>
              <a:solidFill>
                <a:srgbClr val="E21A1A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  <a:r>
                <a:rPr lang="en-US" sz="14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</a:t>
              </a:r>
              <a:r>
                <a:rPr lang="ru-RU" sz="14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мобильные сети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638675" y="1104900"/>
              <a:ext cx="1457325" cy="438150"/>
            </a:xfrm>
            <a:prstGeom prst="rect">
              <a:avLst/>
            </a:prstGeom>
            <a:ln>
              <a:solidFill>
                <a:srgbClr val="E21A1A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Развитие </a:t>
              </a:r>
              <a:r>
                <a:rPr lang="ru-RU" sz="1400" dirty="0" err="1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блокчейн</a:t>
              </a:r>
              <a:r>
                <a:rPr lang="ru-RU" sz="14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-технологий 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324225" y="1685925"/>
              <a:ext cx="1200150" cy="438150"/>
            </a:xfrm>
            <a:prstGeom prst="rect">
              <a:avLst/>
            </a:prstGeom>
            <a:ln>
              <a:solidFill>
                <a:srgbClr val="E21A1A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Правовое регулирование</a:t>
              </a: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619625" y="1676400"/>
              <a:ext cx="1476375" cy="438150"/>
            </a:xfrm>
            <a:prstGeom prst="rect">
              <a:avLst/>
            </a:prstGeom>
            <a:ln>
              <a:solidFill>
                <a:srgbClr val="E21A1A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Данные для машинного обучения 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324225" y="2228850"/>
              <a:ext cx="1200150" cy="438150"/>
            </a:xfrm>
            <a:prstGeom prst="rect">
              <a:avLst/>
            </a:prstGeom>
            <a:ln>
              <a:solidFill>
                <a:srgbClr val="E21A1A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Чат-боты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619625" y="2219325"/>
              <a:ext cx="1476375" cy="438150"/>
            </a:xfrm>
            <a:prstGeom prst="rect">
              <a:avLst/>
            </a:prstGeom>
            <a:ln>
              <a:solidFill>
                <a:srgbClr val="E21A1A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dirty="0">
                  <a:effectLst/>
                  <a:latin typeface="Book Antiqua" panose="0204060205030503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Облачные технологии </a:t>
              </a: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flipH="1">
              <a:off x="1647825" y="190500"/>
              <a:ext cx="34290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H="1">
              <a:off x="4410075" y="190500"/>
              <a:ext cx="34290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1657350" y="190500"/>
              <a:ext cx="0" cy="409575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4752975" y="200025"/>
              <a:ext cx="0" cy="409575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 flipV="1">
              <a:off x="257175" y="762000"/>
              <a:ext cx="1714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47650" y="762000"/>
              <a:ext cx="0" cy="342900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781050" y="1552575"/>
              <a:ext cx="0" cy="161925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790575" y="2143125"/>
              <a:ext cx="0" cy="104775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847975" y="762000"/>
              <a:ext cx="9525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2933700" y="752475"/>
              <a:ext cx="0" cy="333375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2390775" y="1552575"/>
              <a:ext cx="0" cy="123825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381250" y="2133600"/>
              <a:ext cx="0" cy="95250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H="1">
              <a:off x="3371850" y="781050"/>
              <a:ext cx="85725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3371850" y="790575"/>
              <a:ext cx="0" cy="333375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3924300" y="1552575"/>
              <a:ext cx="0" cy="133350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3924300" y="2133600"/>
              <a:ext cx="0" cy="95250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5867400" y="790575"/>
              <a:ext cx="114300" cy="0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5981700" y="781050"/>
              <a:ext cx="0" cy="323850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5343525" y="1533525"/>
              <a:ext cx="0" cy="152400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5362575" y="2114550"/>
              <a:ext cx="0" cy="114300"/>
            </a:xfrm>
            <a:prstGeom prst="lin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209797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D3EAA47-B616-4770-874D-BDA93AB21151}"/>
              </a:ext>
            </a:extLst>
          </p:cNvPr>
          <p:cNvSpPr txBox="1"/>
          <p:nvPr/>
        </p:nvSpPr>
        <p:spPr>
          <a:xfrm>
            <a:off x="243839" y="692956"/>
            <a:ext cx="27989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66A1"/>
                </a:solidFill>
                <a:effectLst/>
                <a:uLnTx/>
                <a:uFillTx/>
                <a:latin typeface="Verdana" pitchFamily="34" charset="0"/>
                <a:ea typeface="Arial" pitchFamily="34" charset="0"/>
                <a:cs typeface="Verdana" pitchFamily="34" charset="0"/>
              </a:rPr>
              <a:t>Основные концепции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66A1"/>
              </a:solidFill>
              <a:effectLst/>
              <a:uLnTx/>
              <a:uFillTx/>
              <a:latin typeface="Verdana" pitchFamily="34" charset="0"/>
              <a:ea typeface="Arial" pitchFamily="34" charset="0"/>
              <a:cs typeface="Verdan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Направления регуляторной политики для развития цифровой экономики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7972" y="2384240"/>
            <a:ext cx="490720" cy="406257"/>
          </a:xfrm>
          <a:prstGeom prst="rect">
            <a:avLst/>
          </a:prstGeom>
        </p:spPr>
      </p:pic>
      <p:graphicFrame>
        <p:nvGraphicFramePr>
          <p:cNvPr id="7" name="Diagram3"/>
          <p:cNvGraphicFramePr/>
          <p:nvPr>
            <p:extLst>
              <p:ext uri="{D42A27DB-BD31-4B8C-83A1-F6EECF244321}">
                <p14:modId xmlns:p14="http://schemas.microsoft.com/office/powerpoint/2010/main" val="2352685070"/>
              </p:ext>
            </p:extLst>
          </p:nvPr>
        </p:nvGraphicFramePr>
        <p:xfrm>
          <a:off x="1183405" y="1078135"/>
          <a:ext cx="6710635" cy="3808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3407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A3E1254-84E2-422A-A0B7-EB29DAAF5C29}"/>
              </a:ext>
            </a:extLst>
          </p:cNvPr>
          <p:cNvSpPr txBox="1"/>
          <p:nvPr/>
        </p:nvSpPr>
        <p:spPr>
          <a:xfrm>
            <a:off x="243839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Направления регуляторной политики для развития цифровой экономики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7972" y="2384240"/>
            <a:ext cx="490720" cy="40625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D3EAA47-B616-4770-874D-BDA93AB21151}"/>
              </a:ext>
            </a:extLst>
          </p:cNvPr>
          <p:cNvSpPr txBox="1"/>
          <p:nvPr/>
        </p:nvSpPr>
        <p:spPr>
          <a:xfrm>
            <a:off x="243839" y="692956"/>
            <a:ext cx="27989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600" dirty="0">
                <a:solidFill>
                  <a:srgbClr val="0066A1"/>
                </a:solidFill>
                <a:latin typeface="Verdana" pitchFamily="34" charset="0"/>
                <a:ea typeface="Arial" pitchFamily="34" charset="0"/>
                <a:cs typeface="Verdana" pitchFamily="34" charset="0"/>
              </a:rPr>
              <a:t>Инструменты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66A1"/>
              </a:solidFill>
              <a:effectLst/>
              <a:uLnTx/>
              <a:uFillTx/>
              <a:latin typeface="Verdana" pitchFamily="34" charset="0"/>
              <a:ea typeface="Arial" pitchFamily="34" charset="0"/>
              <a:cs typeface="Verdana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65136167"/>
              </p:ext>
            </p:extLst>
          </p:nvPr>
        </p:nvGraphicFramePr>
        <p:xfrm>
          <a:off x="243838" y="1044094"/>
          <a:ext cx="7985761" cy="3492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082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94BA157-86EF-4313-854D-45E85232604F}"/>
              </a:ext>
            </a:extLst>
          </p:cNvPr>
          <p:cNvSpPr txBox="1"/>
          <p:nvPr/>
        </p:nvSpPr>
        <p:spPr>
          <a:xfrm>
            <a:off x="243839" y="0"/>
            <a:ext cx="57824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Основные условия цифровизации на железнодорожном транспорте</a:t>
            </a:r>
          </a:p>
        </p:txBody>
      </p:sp>
      <p:pic>
        <p:nvPicPr>
          <p:cNvPr id="9" name="Рисунок 8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3549" y="2384240"/>
            <a:ext cx="525143" cy="452503"/>
          </a:xfrm>
          <a:prstGeom prst="rect">
            <a:avLst/>
          </a:prstGeom>
        </p:spPr>
      </p:pic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038727840"/>
              </p:ext>
            </p:extLst>
          </p:nvPr>
        </p:nvGraphicFramePr>
        <p:xfrm>
          <a:off x="674737" y="1040610"/>
          <a:ext cx="6850188" cy="3424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2449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Изображение 38">
            <a:extLst>
              <a:ext uri="{FF2B5EF4-FFF2-40B4-BE49-F238E27FC236}">
                <a16:creationId xmlns:a16="http://schemas.microsoft.com/office/drawing/2014/main" id="{42D12A10-DF80-42B3-A3FA-F5A0174C3FB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43837" y="1524903"/>
            <a:ext cx="3376014" cy="1899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34">
            <a:extLst>
              <a:ext uri="{FF2B5EF4-FFF2-40B4-BE49-F238E27FC236}">
                <a16:creationId xmlns:a16="http://schemas.microsoft.com/office/drawing/2014/main" id="{8CF92552-53D6-42E2-8A53-9B5BEE007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426" y="1055249"/>
            <a:ext cx="3374426" cy="246221"/>
          </a:xfrm>
          <a:prstGeom prst="rect">
            <a:avLst/>
          </a:prstGeom>
          <a:solidFill>
            <a:srgbClr val="828B5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Verdana" pitchFamily="34" charset="0"/>
              </a:rPr>
              <a:t>Железнодорожный вокзал в Германии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0189F3-D194-412B-AD38-8565C1C7B36B}"/>
              </a:ext>
            </a:extLst>
          </p:cNvPr>
          <p:cNvSpPr txBox="1"/>
          <p:nvPr/>
        </p:nvSpPr>
        <p:spPr>
          <a:xfrm>
            <a:off x="243839" y="0"/>
            <a:ext cx="57824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hangingPunct="1">
              <a:buFont typeface="Arial" pitchFamily="34" charset="0"/>
              <a:buNone/>
            </a:pPr>
            <a:r>
              <a:rPr kumimoji="0" lang="ru-RU" dirty="0">
                <a:ea typeface="Arial" pitchFamily="34" charset="0"/>
              </a:rPr>
              <a:t>Цифровизация железных дорог Германии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ED75A7F3-A2F0-44BC-A84B-E19EAE7DEFFE}"/>
              </a:ext>
            </a:extLst>
          </p:cNvPr>
          <p:cNvSpPr txBox="1">
            <a:spLocks/>
          </p:cNvSpPr>
          <p:nvPr/>
        </p:nvSpPr>
        <p:spPr bwMode="auto">
          <a:xfrm>
            <a:off x="3892490" y="979748"/>
            <a:ext cx="4186107" cy="2528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Arial" charset="0"/>
                <a:cs typeface="Verdana" pitchFamily="34" charset="0"/>
              </a:defRPr>
            </a:lvl1pPr>
            <a:lvl2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None/>
              <a:defRPr kumimoji="1" sz="16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050" dirty="0"/>
              <a:t>Флагманом в процессе цифровизации железных дорог можно назвать Германию. Наиболее успешные примеры цифровизации ее транспортной сферы в секторе железных дорог представлены сервисами для пассажиров, преимущественно для так называемой «маятниковой миграции». </a:t>
            </a:r>
            <a:r>
              <a:rPr lang="ru-RU" sz="1050" b="1" dirty="0"/>
              <a:t> </a:t>
            </a:r>
          </a:p>
          <a:p>
            <a:pPr algn="just"/>
            <a:endParaRPr lang="ru-RU" sz="1050" b="1" dirty="0"/>
          </a:p>
          <a:p>
            <a:pPr algn="just"/>
            <a:r>
              <a:rPr lang="ru-RU" sz="1050" dirty="0"/>
              <a:t>Весь флот подвижного состава Немецкой железной дороги оснащен высокоскоростным и мульти-</a:t>
            </a:r>
            <a:r>
              <a:rPr lang="ru-RU" sz="1050" dirty="0" err="1"/>
              <a:t>провайдерными</a:t>
            </a:r>
            <a:r>
              <a:rPr lang="ru-RU" sz="1050" dirty="0"/>
              <a:t> </a:t>
            </a:r>
            <a:r>
              <a:rPr lang="ru-RU" sz="1050" dirty="0" err="1"/>
              <a:t>вай</a:t>
            </a:r>
            <a:r>
              <a:rPr lang="ru-RU" sz="1050" dirty="0"/>
              <a:t>-фай технологиями.  </a:t>
            </a:r>
          </a:p>
          <a:p>
            <a:pPr algn="just"/>
            <a:endParaRPr lang="ru-RU" sz="1050" dirty="0"/>
          </a:p>
          <a:p>
            <a:pPr algn="just"/>
            <a:r>
              <a:rPr lang="ru-RU" sz="1050" dirty="0"/>
              <a:t>Пассажиры имеют доступ в интернет более чем на 135 станциях, в залах ожидания компании </a:t>
            </a:r>
            <a:r>
              <a:rPr lang="en-US" sz="1050" dirty="0"/>
              <a:t>Deutsche Bahn AG</a:t>
            </a:r>
            <a:r>
              <a:rPr lang="ru-RU" sz="1050" dirty="0"/>
              <a:t>.</a:t>
            </a:r>
          </a:p>
          <a:p>
            <a:pPr algn="just"/>
            <a:endParaRPr lang="ru-RU" sz="1050" dirty="0"/>
          </a:p>
          <a:p>
            <a:pPr algn="just"/>
            <a:r>
              <a:rPr lang="ru-RU" sz="1050" dirty="0"/>
              <a:t>Кроме того, пассажирам доступна большая коллекция аудиокниг, фильмов, музыки, журналов, игр, а также детская зона игр. </a:t>
            </a:r>
            <a:endParaRPr kumimoji="0" lang="en-US" sz="1050" dirty="0">
              <a:ea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81938" y="2384240"/>
            <a:ext cx="516754" cy="45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03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/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641</TotalTime>
  <Words>706</Words>
  <Application>Microsoft Office PowerPoint</Application>
  <PresentationFormat>Экран (16:9)</PresentationFormat>
  <Paragraphs>90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Book Antiqua</vt:lpstr>
      <vt:lpstr>Consolas</vt:lpstr>
      <vt:lpstr>Verdana</vt:lpstr>
      <vt:lpstr>Verdana Pro SemiBold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65</cp:revision>
  <dcterms:created xsi:type="dcterms:W3CDTF">2020-09-25T09:41:49Z</dcterms:created>
  <dcterms:modified xsi:type="dcterms:W3CDTF">2020-11-20T00:48:26Z</dcterms:modified>
</cp:coreProperties>
</file>