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60" r:id="rId2"/>
    <p:sldId id="256" r:id="rId3"/>
    <p:sldId id="264" r:id="rId4"/>
    <p:sldId id="268" r:id="rId5"/>
    <p:sldId id="267" r:id="rId6"/>
    <p:sldId id="270" r:id="rId7"/>
    <p:sldId id="271" r:id="rId8"/>
    <p:sldId id="272" r:id="rId9"/>
    <p:sldId id="273" r:id="rId10"/>
    <p:sldId id="274" r:id="rId11"/>
    <p:sldId id="277" r:id="rId12"/>
    <p:sldId id="278" r:id="rId13"/>
    <p:sldId id="276" r:id="rId14"/>
    <p:sldId id="275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1A"/>
    <a:srgbClr val="BFC5CE"/>
    <a:srgbClr val="78D64B"/>
    <a:srgbClr val="003356"/>
    <a:srgbClr val="B0DCF4"/>
    <a:srgbClr val="8AB0D2"/>
    <a:srgbClr val="007FB1"/>
    <a:srgbClr val="FFFFFF"/>
    <a:srgbClr val="DDDCB4"/>
    <a:srgbClr val="828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97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pd\Desktop\&#1088;&#1072;&#1073;&#1086;&#1090;&#1072;\&#1052;&#1086;&#1076;&#1077;&#1083;&#1080;&#1088;&#1086;&#1074;&#1072;&#1085;&#1080;&#1077;%20&#1089;&#1090;&#1072;&#1090;&#1100;&#1103;\&#1086;&#1089;&#1072;&#1076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pd\Desktop\&#1088;&#1072;&#1073;&#1086;&#1090;&#1072;\&#1052;&#1086;&#1076;&#1077;&#1083;&#1080;&#1088;&#1086;&#1074;&#1072;&#1085;&#1080;&#1077;%20&#1089;&#1090;&#1072;&#1090;&#1100;&#1103;\&#1056;&#1086;&#1089;&#1090;&#1086;&#1074;\&#1057;&#1090;&#1072;&#1090;&#1100;&#1103;\&#1086;&#1089;&#1072;&#1076;&#1082;&#1080;%20&#1087;&#1086;%20&#1075;&#1086;&#1076;&#1072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8.70.238\kruzok$\&#1052;&#1072;&#1088;&#1080;&#1085;&#1072;\&#1088;&#1086;&#1089;&#1090;&#1086;&#1074;\29.10\&#1075;&#1088;&#1072;&#1092;&#1080;&#1082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8.70.238\kruzok$\&#1052;&#1072;&#1088;&#1080;&#1085;&#1072;\&#1088;&#1086;&#1089;&#1090;&#1086;&#1074;\29.10\&#1075;&#1088;&#1072;&#1092;&#1080;&#1082;&#1080;_&#1074;&#1077;&#1090;&#1077;&#1088;_&#1091;&#1088;&#1086;&#1074;&#1077;&#1085;&#1100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8.70.238\kruzok$\&#1052;&#1072;&#1088;&#1080;&#1085;&#1072;\&#1088;&#1086;&#1089;&#1090;&#1086;&#1074;\15.10\&#1074;&#1086;&#1076;&#1086;&#1093;&#1088;&#1072;&#1085;&#1080;&#1083;&#1080;&#1097;&#1077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pd\Desktop\&#1088;&#1072;&#1073;&#1086;&#1090;&#1072;\&#1052;&#1086;&#1076;&#1077;&#1083;&#1080;&#1088;&#1086;&#1074;&#1072;&#1085;&#1080;&#1077;%20&#1089;&#1090;&#1072;&#1090;&#1100;&#1103;\&#1056;&#1086;&#1089;&#1090;&#1086;&#1074;\29.10\&#1075;&#1088;&#1072;&#1092;&#1080;&#1082;&#1080;_&#1074;&#1077;&#1090;&#1077;&#1088;_&#1091;&#1088;&#1086;&#1074;&#1077;&#1085;&#1100;%20(2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Лист1!$B$4:$B$111</c:f>
              <c:strCache>
                <c:ptCount val="108"/>
                <c:pt idx="0">
                  <c:v>23.11.2018 18:00</c:v>
                </c:pt>
                <c:pt idx="1">
                  <c:v>23.11.2018 06:00</c:v>
                </c:pt>
                <c:pt idx="2">
                  <c:v>22.11.2018 18:00</c:v>
                </c:pt>
                <c:pt idx="3">
                  <c:v>22.11.2018 06:00</c:v>
                </c:pt>
                <c:pt idx="4">
                  <c:v>21.11.2018 18:00</c:v>
                </c:pt>
                <c:pt idx="5">
                  <c:v>21.11.2018 06:00</c:v>
                </c:pt>
                <c:pt idx="6">
                  <c:v>20.11.2018 18:00</c:v>
                </c:pt>
                <c:pt idx="7">
                  <c:v>20.11.2018 06:00</c:v>
                </c:pt>
                <c:pt idx="8">
                  <c:v>19.11.2018 18:00</c:v>
                </c:pt>
                <c:pt idx="9">
                  <c:v>19.11.2018 06:00</c:v>
                </c:pt>
                <c:pt idx="10">
                  <c:v>18.11.2018 18:00</c:v>
                </c:pt>
                <c:pt idx="11">
                  <c:v>18.11.2018 06:00</c:v>
                </c:pt>
                <c:pt idx="12">
                  <c:v>17.11.2018 18:00</c:v>
                </c:pt>
                <c:pt idx="13">
                  <c:v>17.11.2018 06:00</c:v>
                </c:pt>
                <c:pt idx="14">
                  <c:v>16.11.2018 18:00</c:v>
                </c:pt>
                <c:pt idx="15">
                  <c:v>16.11.2018 06:00</c:v>
                </c:pt>
                <c:pt idx="16">
                  <c:v>15.11.2018 18:00</c:v>
                </c:pt>
                <c:pt idx="17">
                  <c:v>15.11.2018 06:00</c:v>
                </c:pt>
                <c:pt idx="18">
                  <c:v>14.11.2018 18:00</c:v>
                </c:pt>
                <c:pt idx="19">
                  <c:v>14.11.2018 06:00</c:v>
                </c:pt>
                <c:pt idx="20">
                  <c:v>13.11.2018 18:00</c:v>
                </c:pt>
                <c:pt idx="21">
                  <c:v>13.11.2018 06:00</c:v>
                </c:pt>
                <c:pt idx="22">
                  <c:v>12.11.2018 18:00</c:v>
                </c:pt>
                <c:pt idx="23">
                  <c:v>12.11.2018 06:00</c:v>
                </c:pt>
                <c:pt idx="24">
                  <c:v>11.11.2018 18:00</c:v>
                </c:pt>
                <c:pt idx="25">
                  <c:v>11.11.2018 06:00</c:v>
                </c:pt>
                <c:pt idx="26">
                  <c:v>10.11.2018 18:00</c:v>
                </c:pt>
                <c:pt idx="27">
                  <c:v>10.11.2018 06:00</c:v>
                </c:pt>
                <c:pt idx="28">
                  <c:v>09.11.2018 18:00</c:v>
                </c:pt>
                <c:pt idx="29">
                  <c:v>09.11.2018 06:00</c:v>
                </c:pt>
                <c:pt idx="30">
                  <c:v>08.11.2018 18:00</c:v>
                </c:pt>
                <c:pt idx="31">
                  <c:v>08.11.2018 06:00</c:v>
                </c:pt>
                <c:pt idx="32">
                  <c:v>07.11.2018 18:00</c:v>
                </c:pt>
                <c:pt idx="33">
                  <c:v>07.11.2018 06:00</c:v>
                </c:pt>
                <c:pt idx="34">
                  <c:v>06.11.2018 18:00</c:v>
                </c:pt>
                <c:pt idx="35">
                  <c:v>06.11.2018 06:00</c:v>
                </c:pt>
                <c:pt idx="36">
                  <c:v>05.11.2018 18:00</c:v>
                </c:pt>
                <c:pt idx="37">
                  <c:v>05.11.2018 06:00</c:v>
                </c:pt>
                <c:pt idx="38">
                  <c:v>04.11.2018 18:00</c:v>
                </c:pt>
                <c:pt idx="39">
                  <c:v>04.11.2018 06:00</c:v>
                </c:pt>
                <c:pt idx="40">
                  <c:v>03.11.2018 18:00</c:v>
                </c:pt>
                <c:pt idx="41">
                  <c:v>03.11.2018 06:00</c:v>
                </c:pt>
                <c:pt idx="42">
                  <c:v>02.11.2018 18:00</c:v>
                </c:pt>
                <c:pt idx="43">
                  <c:v>02.11.2018 06:00</c:v>
                </c:pt>
                <c:pt idx="44">
                  <c:v>01.11.2018 18:00</c:v>
                </c:pt>
                <c:pt idx="45">
                  <c:v>01.11.2018 06:00</c:v>
                </c:pt>
                <c:pt idx="46">
                  <c:v>31.10.2018 18:00</c:v>
                </c:pt>
                <c:pt idx="47">
                  <c:v>31.10.2018 06:00</c:v>
                </c:pt>
                <c:pt idx="48">
                  <c:v>30.10.2018 18:00</c:v>
                </c:pt>
                <c:pt idx="49">
                  <c:v>30.10.2018 06:00</c:v>
                </c:pt>
                <c:pt idx="50">
                  <c:v>29.10.2018 18:00</c:v>
                </c:pt>
                <c:pt idx="51">
                  <c:v>29.10.2018 06:00</c:v>
                </c:pt>
                <c:pt idx="52">
                  <c:v>28.10.2018 18:00</c:v>
                </c:pt>
                <c:pt idx="53">
                  <c:v>28.10.2018 06:00</c:v>
                </c:pt>
                <c:pt idx="54">
                  <c:v>27.10.2018 18:00</c:v>
                </c:pt>
                <c:pt idx="55">
                  <c:v>27.10.2018 06:00</c:v>
                </c:pt>
                <c:pt idx="56">
                  <c:v>26.10.2018 18:00</c:v>
                </c:pt>
                <c:pt idx="57">
                  <c:v>26.10.2018 06:00</c:v>
                </c:pt>
                <c:pt idx="58">
                  <c:v>25.10.2018 18:00</c:v>
                </c:pt>
                <c:pt idx="59">
                  <c:v>25.10.2018 06:00</c:v>
                </c:pt>
                <c:pt idx="60">
                  <c:v>24.10.2018 18:00</c:v>
                </c:pt>
                <c:pt idx="61">
                  <c:v>24.10.2018 06:00</c:v>
                </c:pt>
                <c:pt idx="62">
                  <c:v>23.10.2018 18:00</c:v>
                </c:pt>
                <c:pt idx="63">
                  <c:v>23.10.2018 06:00</c:v>
                </c:pt>
                <c:pt idx="64">
                  <c:v>22.10.2018 18:00</c:v>
                </c:pt>
                <c:pt idx="65">
                  <c:v>22.10.2018 06:00</c:v>
                </c:pt>
                <c:pt idx="66">
                  <c:v>21.10.2018 18:00</c:v>
                </c:pt>
                <c:pt idx="67">
                  <c:v>21.10.2018 06:00</c:v>
                </c:pt>
                <c:pt idx="68">
                  <c:v>20.10.2018 18:00</c:v>
                </c:pt>
                <c:pt idx="69">
                  <c:v>20.10.2018 06:00</c:v>
                </c:pt>
                <c:pt idx="70">
                  <c:v>19.10.2018 18:00</c:v>
                </c:pt>
                <c:pt idx="71">
                  <c:v>19.10.2018 06:00</c:v>
                </c:pt>
                <c:pt idx="72">
                  <c:v>18.10.2018 18:00</c:v>
                </c:pt>
                <c:pt idx="73">
                  <c:v>18.10.2018 06:00</c:v>
                </c:pt>
                <c:pt idx="74">
                  <c:v>17.10.2018 18:00</c:v>
                </c:pt>
                <c:pt idx="75">
                  <c:v>17.10.2018 06:00</c:v>
                </c:pt>
                <c:pt idx="76">
                  <c:v>16.10.2018 18:00</c:v>
                </c:pt>
                <c:pt idx="77">
                  <c:v>16.10.2018 06:00</c:v>
                </c:pt>
                <c:pt idx="78">
                  <c:v>15.10.2018 18:00</c:v>
                </c:pt>
                <c:pt idx="79">
                  <c:v>15.10.2018 06:00</c:v>
                </c:pt>
                <c:pt idx="80">
                  <c:v>14.10.2018 18:00</c:v>
                </c:pt>
                <c:pt idx="81">
                  <c:v>14.10.2018 06:00</c:v>
                </c:pt>
                <c:pt idx="82">
                  <c:v>13.10.2018 18:00</c:v>
                </c:pt>
                <c:pt idx="83">
                  <c:v>13.10.2018 06:00</c:v>
                </c:pt>
                <c:pt idx="84">
                  <c:v>12.10.2018 18:00</c:v>
                </c:pt>
                <c:pt idx="85">
                  <c:v>12.10.2018 06:00</c:v>
                </c:pt>
                <c:pt idx="86">
                  <c:v>11.10.2018 18:00</c:v>
                </c:pt>
                <c:pt idx="87">
                  <c:v>11.10.2018 06:00</c:v>
                </c:pt>
                <c:pt idx="88">
                  <c:v>10.10.2018 18:00</c:v>
                </c:pt>
                <c:pt idx="89">
                  <c:v>10.10.2018 06:00</c:v>
                </c:pt>
                <c:pt idx="90">
                  <c:v>09.10.2018 18:00</c:v>
                </c:pt>
                <c:pt idx="91">
                  <c:v>09.10.2018 06:00</c:v>
                </c:pt>
                <c:pt idx="92">
                  <c:v>08.10.2018 18:00</c:v>
                </c:pt>
                <c:pt idx="93">
                  <c:v>08.10.2018 06:00</c:v>
                </c:pt>
                <c:pt idx="94">
                  <c:v>07.10.2018 18:00</c:v>
                </c:pt>
                <c:pt idx="95">
                  <c:v>07.10.2018 06:00</c:v>
                </c:pt>
                <c:pt idx="96">
                  <c:v>06.10.2018 18:00</c:v>
                </c:pt>
                <c:pt idx="97">
                  <c:v>06.10.2018 06:00</c:v>
                </c:pt>
                <c:pt idx="98">
                  <c:v>05.10.2018 18:00</c:v>
                </c:pt>
                <c:pt idx="99">
                  <c:v>05.10.2018 06:00</c:v>
                </c:pt>
                <c:pt idx="100">
                  <c:v>04.10.2018 18:00</c:v>
                </c:pt>
                <c:pt idx="101">
                  <c:v>04.10.2018 06:00</c:v>
                </c:pt>
                <c:pt idx="102">
                  <c:v>03.10.2018 18:00</c:v>
                </c:pt>
                <c:pt idx="103">
                  <c:v>03.10.2018 06:00</c:v>
                </c:pt>
                <c:pt idx="104">
                  <c:v>02.10.2018 18:00</c:v>
                </c:pt>
                <c:pt idx="105">
                  <c:v>02.10.2018 06:00</c:v>
                </c:pt>
                <c:pt idx="106">
                  <c:v>01.10.2018 18:00</c:v>
                </c:pt>
                <c:pt idx="107">
                  <c:v>01.10.2018 06:00</c:v>
                </c:pt>
              </c:strCache>
            </c:strRef>
          </c:cat>
          <c:val>
            <c:numRef>
              <c:f>Лист1!$C$4:$C$111</c:f>
              <c:numCache>
                <c:formatCode>General</c:formatCode>
                <c:ptCount val="1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0.6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>
                  <c:v>5</c:v>
                </c:pt>
                <c:pt idx="13">
                  <c:v>4</c:v>
                </c:pt>
                <c:pt idx="14">
                  <c:v>0</c:v>
                </c:pt>
                <c:pt idx="15">
                  <c:v>22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0.7</c:v>
                </c:pt>
                <c:pt idx="55">
                  <c:v>4</c:v>
                </c:pt>
                <c:pt idx="56">
                  <c:v>2</c:v>
                </c:pt>
                <c:pt idx="57">
                  <c:v>0</c:v>
                </c:pt>
                <c:pt idx="58">
                  <c:v>28</c:v>
                </c:pt>
                <c:pt idx="59">
                  <c:v>63</c:v>
                </c:pt>
                <c:pt idx="60">
                  <c:v>152</c:v>
                </c:pt>
                <c:pt idx="61">
                  <c:v>10</c:v>
                </c:pt>
                <c:pt idx="62">
                  <c:v>0</c:v>
                </c:pt>
                <c:pt idx="63">
                  <c:v>1</c:v>
                </c:pt>
                <c:pt idx="64">
                  <c:v>9</c:v>
                </c:pt>
                <c:pt idx="65">
                  <c:v>0.5</c:v>
                </c:pt>
                <c:pt idx="66">
                  <c:v>2</c:v>
                </c:pt>
                <c:pt idx="67">
                  <c:v>0.8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6</c:v>
                </c:pt>
                <c:pt idx="100">
                  <c:v>11</c:v>
                </c:pt>
                <c:pt idx="101">
                  <c:v>0</c:v>
                </c:pt>
                <c:pt idx="102">
                  <c:v>0.3</c:v>
                </c:pt>
                <c:pt idx="103">
                  <c:v>0.1</c:v>
                </c:pt>
                <c:pt idx="104">
                  <c:v>0.9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53-4343-9F3B-F71EC0F5A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9775776"/>
        <c:axId val="-899786112"/>
      </c:line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Лист1!$B$4:$B$111</c:f>
              <c:strCache>
                <c:ptCount val="108"/>
                <c:pt idx="0">
                  <c:v>23.11.2018 18:00</c:v>
                </c:pt>
                <c:pt idx="1">
                  <c:v>23.11.2018 06:00</c:v>
                </c:pt>
                <c:pt idx="2">
                  <c:v>22.11.2018 18:00</c:v>
                </c:pt>
                <c:pt idx="3">
                  <c:v>22.11.2018 06:00</c:v>
                </c:pt>
                <c:pt idx="4">
                  <c:v>21.11.2018 18:00</c:v>
                </c:pt>
                <c:pt idx="5">
                  <c:v>21.11.2018 06:00</c:v>
                </c:pt>
                <c:pt idx="6">
                  <c:v>20.11.2018 18:00</c:v>
                </c:pt>
                <c:pt idx="7">
                  <c:v>20.11.2018 06:00</c:v>
                </c:pt>
                <c:pt idx="8">
                  <c:v>19.11.2018 18:00</c:v>
                </c:pt>
                <c:pt idx="9">
                  <c:v>19.11.2018 06:00</c:v>
                </c:pt>
                <c:pt idx="10">
                  <c:v>18.11.2018 18:00</c:v>
                </c:pt>
                <c:pt idx="11">
                  <c:v>18.11.2018 06:00</c:v>
                </c:pt>
                <c:pt idx="12">
                  <c:v>17.11.2018 18:00</c:v>
                </c:pt>
                <c:pt idx="13">
                  <c:v>17.11.2018 06:00</c:v>
                </c:pt>
                <c:pt idx="14">
                  <c:v>16.11.2018 18:00</c:v>
                </c:pt>
                <c:pt idx="15">
                  <c:v>16.11.2018 06:00</c:v>
                </c:pt>
                <c:pt idx="16">
                  <c:v>15.11.2018 18:00</c:v>
                </c:pt>
                <c:pt idx="17">
                  <c:v>15.11.2018 06:00</c:v>
                </c:pt>
                <c:pt idx="18">
                  <c:v>14.11.2018 18:00</c:v>
                </c:pt>
                <c:pt idx="19">
                  <c:v>14.11.2018 06:00</c:v>
                </c:pt>
                <c:pt idx="20">
                  <c:v>13.11.2018 18:00</c:v>
                </c:pt>
                <c:pt idx="21">
                  <c:v>13.11.2018 06:00</c:v>
                </c:pt>
                <c:pt idx="22">
                  <c:v>12.11.2018 18:00</c:v>
                </c:pt>
                <c:pt idx="23">
                  <c:v>12.11.2018 06:00</c:v>
                </c:pt>
                <c:pt idx="24">
                  <c:v>11.11.2018 18:00</c:v>
                </c:pt>
                <c:pt idx="25">
                  <c:v>11.11.2018 06:00</c:v>
                </c:pt>
                <c:pt idx="26">
                  <c:v>10.11.2018 18:00</c:v>
                </c:pt>
                <c:pt idx="27">
                  <c:v>10.11.2018 06:00</c:v>
                </c:pt>
                <c:pt idx="28">
                  <c:v>09.11.2018 18:00</c:v>
                </c:pt>
                <c:pt idx="29">
                  <c:v>09.11.2018 06:00</c:v>
                </c:pt>
                <c:pt idx="30">
                  <c:v>08.11.2018 18:00</c:v>
                </c:pt>
                <c:pt idx="31">
                  <c:v>08.11.2018 06:00</c:v>
                </c:pt>
                <c:pt idx="32">
                  <c:v>07.11.2018 18:00</c:v>
                </c:pt>
                <c:pt idx="33">
                  <c:v>07.11.2018 06:00</c:v>
                </c:pt>
                <c:pt idx="34">
                  <c:v>06.11.2018 18:00</c:v>
                </c:pt>
                <c:pt idx="35">
                  <c:v>06.11.2018 06:00</c:v>
                </c:pt>
                <c:pt idx="36">
                  <c:v>05.11.2018 18:00</c:v>
                </c:pt>
                <c:pt idx="37">
                  <c:v>05.11.2018 06:00</c:v>
                </c:pt>
                <c:pt idx="38">
                  <c:v>04.11.2018 18:00</c:v>
                </c:pt>
                <c:pt idx="39">
                  <c:v>04.11.2018 06:00</c:v>
                </c:pt>
                <c:pt idx="40">
                  <c:v>03.11.2018 18:00</c:v>
                </c:pt>
                <c:pt idx="41">
                  <c:v>03.11.2018 06:00</c:v>
                </c:pt>
                <c:pt idx="42">
                  <c:v>02.11.2018 18:00</c:v>
                </c:pt>
                <c:pt idx="43">
                  <c:v>02.11.2018 06:00</c:v>
                </c:pt>
                <c:pt idx="44">
                  <c:v>01.11.2018 18:00</c:v>
                </c:pt>
                <c:pt idx="45">
                  <c:v>01.11.2018 06:00</c:v>
                </c:pt>
                <c:pt idx="46">
                  <c:v>31.10.2018 18:00</c:v>
                </c:pt>
                <c:pt idx="47">
                  <c:v>31.10.2018 06:00</c:v>
                </c:pt>
                <c:pt idx="48">
                  <c:v>30.10.2018 18:00</c:v>
                </c:pt>
                <c:pt idx="49">
                  <c:v>30.10.2018 06:00</c:v>
                </c:pt>
                <c:pt idx="50">
                  <c:v>29.10.2018 18:00</c:v>
                </c:pt>
                <c:pt idx="51">
                  <c:v>29.10.2018 06:00</c:v>
                </c:pt>
                <c:pt idx="52">
                  <c:v>28.10.2018 18:00</c:v>
                </c:pt>
                <c:pt idx="53">
                  <c:v>28.10.2018 06:00</c:v>
                </c:pt>
                <c:pt idx="54">
                  <c:v>27.10.2018 18:00</c:v>
                </c:pt>
                <c:pt idx="55">
                  <c:v>27.10.2018 06:00</c:v>
                </c:pt>
                <c:pt idx="56">
                  <c:v>26.10.2018 18:00</c:v>
                </c:pt>
                <c:pt idx="57">
                  <c:v>26.10.2018 06:00</c:v>
                </c:pt>
                <c:pt idx="58">
                  <c:v>25.10.2018 18:00</c:v>
                </c:pt>
                <c:pt idx="59">
                  <c:v>25.10.2018 06:00</c:v>
                </c:pt>
                <c:pt idx="60">
                  <c:v>24.10.2018 18:00</c:v>
                </c:pt>
                <c:pt idx="61">
                  <c:v>24.10.2018 06:00</c:v>
                </c:pt>
                <c:pt idx="62">
                  <c:v>23.10.2018 18:00</c:v>
                </c:pt>
                <c:pt idx="63">
                  <c:v>23.10.2018 06:00</c:v>
                </c:pt>
                <c:pt idx="64">
                  <c:v>22.10.2018 18:00</c:v>
                </c:pt>
                <c:pt idx="65">
                  <c:v>22.10.2018 06:00</c:v>
                </c:pt>
                <c:pt idx="66">
                  <c:v>21.10.2018 18:00</c:v>
                </c:pt>
                <c:pt idx="67">
                  <c:v>21.10.2018 06:00</c:v>
                </c:pt>
                <c:pt idx="68">
                  <c:v>20.10.2018 18:00</c:v>
                </c:pt>
                <c:pt idx="69">
                  <c:v>20.10.2018 06:00</c:v>
                </c:pt>
                <c:pt idx="70">
                  <c:v>19.10.2018 18:00</c:v>
                </c:pt>
                <c:pt idx="71">
                  <c:v>19.10.2018 06:00</c:v>
                </c:pt>
                <c:pt idx="72">
                  <c:v>18.10.2018 18:00</c:v>
                </c:pt>
                <c:pt idx="73">
                  <c:v>18.10.2018 06:00</c:v>
                </c:pt>
                <c:pt idx="74">
                  <c:v>17.10.2018 18:00</c:v>
                </c:pt>
                <c:pt idx="75">
                  <c:v>17.10.2018 06:00</c:v>
                </c:pt>
                <c:pt idx="76">
                  <c:v>16.10.2018 18:00</c:v>
                </c:pt>
                <c:pt idx="77">
                  <c:v>16.10.2018 06:00</c:v>
                </c:pt>
                <c:pt idx="78">
                  <c:v>15.10.2018 18:00</c:v>
                </c:pt>
                <c:pt idx="79">
                  <c:v>15.10.2018 06:00</c:v>
                </c:pt>
                <c:pt idx="80">
                  <c:v>14.10.2018 18:00</c:v>
                </c:pt>
                <c:pt idx="81">
                  <c:v>14.10.2018 06:00</c:v>
                </c:pt>
                <c:pt idx="82">
                  <c:v>13.10.2018 18:00</c:v>
                </c:pt>
                <c:pt idx="83">
                  <c:v>13.10.2018 06:00</c:v>
                </c:pt>
                <c:pt idx="84">
                  <c:v>12.10.2018 18:00</c:v>
                </c:pt>
                <c:pt idx="85">
                  <c:v>12.10.2018 06:00</c:v>
                </c:pt>
                <c:pt idx="86">
                  <c:v>11.10.2018 18:00</c:v>
                </c:pt>
                <c:pt idx="87">
                  <c:v>11.10.2018 06:00</c:v>
                </c:pt>
                <c:pt idx="88">
                  <c:v>10.10.2018 18:00</c:v>
                </c:pt>
                <c:pt idx="89">
                  <c:v>10.10.2018 06:00</c:v>
                </c:pt>
                <c:pt idx="90">
                  <c:v>09.10.2018 18:00</c:v>
                </c:pt>
                <c:pt idx="91">
                  <c:v>09.10.2018 06:00</c:v>
                </c:pt>
                <c:pt idx="92">
                  <c:v>08.10.2018 18:00</c:v>
                </c:pt>
                <c:pt idx="93">
                  <c:v>08.10.2018 06:00</c:v>
                </c:pt>
                <c:pt idx="94">
                  <c:v>07.10.2018 18:00</c:v>
                </c:pt>
                <c:pt idx="95">
                  <c:v>07.10.2018 06:00</c:v>
                </c:pt>
                <c:pt idx="96">
                  <c:v>06.10.2018 18:00</c:v>
                </c:pt>
                <c:pt idx="97">
                  <c:v>06.10.2018 06:00</c:v>
                </c:pt>
                <c:pt idx="98">
                  <c:v>05.10.2018 18:00</c:v>
                </c:pt>
                <c:pt idx="99">
                  <c:v>05.10.2018 06:00</c:v>
                </c:pt>
                <c:pt idx="100">
                  <c:v>04.10.2018 18:00</c:v>
                </c:pt>
                <c:pt idx="101">
                  <c:v>04.10.2018 06:00</c:v>
                </c:pt>
                <c:pt idx="102">
                  <c:v>03.10.2018 18:00</c:v>
                </c:pt>
                <c:pt idx="103">
                  <c:v>03.10.2018 06:00</c:v>
                </c:pt>
                <c:pt idx="104">
                  <c:v>02.10.2018 18:00</c:v>
                </c:pt>
                <c:pt idx="105">
                  <c:v>02.10.2018 06:00</c:v>
                </c:pt>
                <c:pt idx="106">
                  <c:v>01.10.2018 18:00</c:v>
                </c:pt>
                <c:pt idx="107">
                  <c:v>01.10.2018 06:00</c:v>
                </c:pt>
              </c:strCache>
            </c:strRef>
          </c:cat>
          <c:val>
            <c:numRef>
              <c:f>Лист1!$E$3:$E$110</c:f>
              <c:numCache>
                <c:formatCode>0</c:formatCode>
                <c:ptCount val="108"/>
                <c:pt idx="1">
                  <c:v>-461.27774562757202</c:v>
                </c:pt>
                <c:pt idx="2">
                  <c:v>-460.39718900034302</c:v>
                </c:pt>
                <c:pt idx="3">
                  <c:v>-458.67243564402003</c:v>
                </c:pt>
                <c:pt idx="4">
                  <c:v>-457.19078135518299</c:v>
                </c:pt>
                <c:pt idx="5">
                  <c:v>-456.00777633101899</c:v>
                </c:pt>
                <c:pt idx="6">
                  <c:v>-457.14234592907002</c:v>
                </c:pt>
                <c:pt idx="7">
                  <c:v>-459.900735346651</c:v>
                </c:pt>
                <c:pt idx="8">
                  <c:v>-457.74185929998299</c:v>
                </c:pt>
                <c:pt idx="9">
                  <c:v>-452.516346940809</c:v>
                </c:pt>
                <c:pt idx="10">
                  <c:v>-453.97163171026398</c:v>
                </c:pt>
                <c:pt idx="11">
                  <c:v>-459.73106620799001</c:v>
                </c:pt>
                <c:pt idx="12">
                  <c:v>-462.91765429320401</c:v>
                </c:pt>
                <c:pt idx="13">
                  <c:v>-464.65291898068801</c:v>
                </c:pt>
                <c:pt idx="14">
                  <c:v>-465.6826171875</c:v>
                </c:pt>
                <c:pt idx="15">
                  <c:v>-465.99252681366897</c:v>
                </c:pt>
                <c:pt idx="16">
                  <c:v>-465.75122537929298</c:v>
                </c:pt>
                <c:pt idx="17">
                  <c:v>-465.10575542266798</c:v>
                </c:pt>
                <c:pt idx="18">
                  <c:v>-464.53805239808798</c:v>
                </c:pt>
                <c:pt idx="19">
                  <c:v>-464.04530236871602</c:v>
                </c:pt>
                <c:pt idx="20">
                  <c:v>-463.93019252614903</c:v>
                </c:pt>
                <c:pt idx="21">
                  <c:v>-463.99829787483202</c:v>
                </c:pt>
                <c:pt idx="22">
                  <c:v>-464.05555193369599</c:v>
                </c:pt>
                <c:pt idx="23">
                  <c:v>-464.01913339120398</c:v>
                </c:pt>
                <c:pt idx="24">
                  <c:v>-463.59867875554102</c:v>
                </c:pt>
                <c:pt idx="25">
                  <c:v>-463.02340986471501</c:v>
                </c:pt>
                <c:pt idx="26">
                  <c:v>-462.45317188571698</c:v>
                </c:pt>
                <c:pt idx="27">
                  <c:v>-462.002336198671</c:v>
                </c:pt>
                <c:pt idx="28">
                  <c:v>-462.00115730817799</c:v>
                </c:pt>
                <c:pt idx="29">
                  <c:v>-461.99286399391298</c:v>
                </c:pt>
                <c:pt idx="30">
                  <c:v>-461.53633057595698</c:v>
                </c:pt>
                <c:pt idx="31">
                  <c:v>-460.97470602407498</c:v>
                </c:pt>
                <c:pt idx="32">
                  <c:v>-461.39966724536998</c:v>
                </c:pt>
                <c:pt idx="33">
                  <c:v>-459.59166807571899</c:v>
                </c:pt>
                <c:pt idx="34">
                  <c:v>-454.28798655962601</c:v>
                </c:pt>
                <c:pt idx="35">
                  <c:v>-442.79294195816198</c:v>
                </c:pt>
                <c:pt idx="36">
                  <c:v>-419.57846515711498</c:v>
                </c:pt>
                <c:pt idx="37">
                  <c:v>-399.61032536603602</c:v>
                </c:pt>
                <c:pt idx="38">
                  <c:v>-390.75145077803501</c:v>
                </c:pt>
                <c:pt idx="39">
                  <c:v>-386.18380287518102</c:v>
                </c:pt>
                <c:pt idx="40">
                  <c:v>-384.44912215053898</c:v>
                </c:pt>
                <c:pt idx="41">
                  <c:v>-385.53515625</c:v>
                </c:pt>
                <c:pt idx="42">
                  <c:v>-389.796993479462</c:v>
                </c:pt>
                <c:pt idx="43">
                  <c:v>-394.01931493071402</c:v>
                </c:pt>
                <c:pt idx="44">
                  <c:v>-397.43924146947899</c:v>
                </c:pt>
                <c:pt idx="45">
                  <c:v>-399.37434077193802</c:v>
                </c:pt>
                <c:pt idx="46">
                  <c:v>-399.43978281345301</c:v>
                </c:pt>
                <c:pt idx="47">
                  <c:v>-398.640194990998</c:v>
                </c:pt>
                <c:pt idx="48">
                  <c:v>-397.03011119803602</c:v>
                </c:pt>
                <c:pt idx="49">
                  <c:v>-395.402777777778</c:v>
                </c:pt>
                <c:pt idx="50">
                  <c:v>-393.875</c:v>
                </c:pt>
                <c:pt idx="51">
                  <c:v>-392.51392148562502</c:v>
                </c:pt>
                <c:pt idx="52">
                  <c:v>-391.46882992898401</c:v>
                </c:pt>
                <c:pt idx="53">
                  <c:v>-388.61708301183103</c:v>
                </c:pt>
                <c:pt idx="54">
                  <c:v>-384.03162121580198</c:v>
                </c:pt>
                <c:pt idx="55">
                  <c:v>-366.17769135921498</c:v>
                </c:pt>
                <c:pt idx="56">
                  <c:v>-335.32544447659501</c:v>
                </c:pt>
                <c:pt idx="57">
                  <c:v>-323.08124089077501</c:v>
                </c:pt>
                <c:pt idx="58">
                  <c:v>-329.52154331704401</c:v>
                </c:pt>
                <c:pt idx="59">
                  <c:v>-376.69212962963002</c:v>
                </c:pt>
                <c:pt idx="60">
                  <c:v>-456.90430511100999</c:v>
                </c:pt>
                <c:pt idx="61">
                  <c:v>-486.62705289978999</c:v>
                </c:pt>
                <c:pt idx="62">
                  <c:v>-477.81525554055202</c:v>
                </c:pt>
                <c:pt idx="63">
                  <c:v>-476.54401392937399</c:v>
                </c:pt>
                <c:pt idx="64">
                  <c:v>-477.813592809309</c:v>
                </c:pt>
                <c:pt idx="65">
                  <c:v>-477.83536415466398</c:v>
                </c:pt>
                <c:pt idx="66">
                  <c:v>-477.11734090808102</c:v>
                </c:pt>
                <c:pt idx="67">
                  <c:v>-476.92643402817498</c:v>
                </c:pt>
                <c:pt idx="68">
                  <c:v>-476.9931640625</c:v>
                </c:pt>
                <c:pt idx="69">
                  <c:v>-477</c:v>
                </c:pt>
                <c:pt idx="70">
                  <c:v>-477</c:v>
                </c:pt>
                <c:pt idx="71">
                  <c:v>-477</c:v>
                </c:pt>
                <c:pt idx="72">
                  <c:v>-477</c:v>
                </c:pt>
                <c:pt idx="73">
                  <c:v>-477</c:v>
                </c:pt>
                <c:pt idx="74">
                  <c:v>-477</c:v>
                </c:pt>
                <c:pt idx="75">
                  <c:v>-477.05418029081198</c:v>
                </c:pt>
                <c:pt idx="76">
                  <c:v>-477.022935549951</c:v>
                </c:pt>
                <c:pt idx="77">
                  <c:v>-476.55201099536998</c:v>
                </c:pt>
                <c:pt idx="78">
                  <c:v>-476.017745028229</c:v>
                </c:pt>
                <c:pt idx="79">
                  <c:v>-475.99422536659199</c:v>
                </c:pt>
                <c:pt idx="80">
                  <c:v>-476.00665777177699</c:v>
                </c:pt>
                <c:pt idx="81">
                  <c:v>-475.50578693780801</c:v>
                </c:pt>
                <c:pt idx="82">
                  <c:v>-474.99772790328302</c:v>
                </c:pt>
                <c:pt idx="83">
                  <c:v>-475.067656089249</c:v>
                </c:pt>
                <c:pt idx="84">
                  <c:v>-474.97553086538801</c:v>
                </c:pt>
                <c:pt idx="85">
                  <c:v>-473.98532090073002</c:v>
                </c:pt>
                <c:pt idx="86">
                  <c:v>-472.93919994213002</c:v>
                </c:pt>
                <c:pt idx="87">
                  <c:v>-472.39352214037802</c:v>
                </c:pt>
                <c:pt idx="88">
                  <c:v>-471.93981481481501</c:v>
                </c:pt>
                <c:pt idx="89">
                  <c:v>-471.430555555556</c:v>
                </c:pt>
                <c:pt idx="90">
                  <c:v>-470.92414967667202</c:v>
                </c:pt>
                <c:pt idx="91">
                  <c:v>-470.48325773073498</c:v>
                </c:pt>
                <c:pt idx="92">
                  <c:v>-469.85797378686601</c:v>
                </c:pt>
                <c:pt idx="93">
                  <c:v>-469.05111178189901</c:v>
                </c:pt>
                <c:pt idx="94">
                  <c:v>-467.56296806333501</c:v>
                </c:pt>
                <c:pt idx="95">
                  <c:v>-465.080078125</c:v>
                </c:pt>
                <c:pt idx="96">
                  <c:v>-462.16673131438</c:v>
                </c:pt>
                <c:pt idx="97">
                  <c:v>-458.44165417373199</c:v>
                </c:pt>
                <c:pt idx="98">
                  <c:v>-456.95403994127201</c:v>
                </c:pt>
                <c:pt idx="99">
                  <c:v>-458.45536474805402</c:v>
                </c:pt>
                <c:pt idx="100">
                  <c:v>-463.10480838080503</c:v>
                </c:pt>
                <c:pt idx="101">
                  <c:v>-471.93601841135097</c:v>
                </c:pt>
                <c:pt idx="102">
                  <c:v>-476.93445838215399</c:v>
                </c:pt>
                <c:pt idx="103">
                  <c:v>-476.47479230371698</c:v>
                </c:pt>
                <c:pt idx="104">
                  <c:v>-476</c:v>
                </c:pt>
                <c:pt idx="105">
                  <c:v>-476</c:v>
                </c:pt>
                <c:pt idx="106">
                  <c:v>-476</c:v>
                </c:pt>
                <c:pt idx="107">
                  <c:v>-476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53-4343-9F3B-F71EC0F5A254}"/>
            </c:ext>
          </c:extLst>
        </c:ser>
        <c:ser>
          <c:idx val="2"/>
          <c:order val="2"/>
          <c:tx>
            <c:v>критический уровень</c:v>
          </c:tx>
          <c:spPr>
            <a:ln w="444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Лист1!$B$4:$B$111</c:f>
              <c:strCache>
                <c:ptCount val="108"/>
                <c:pt idx="0">
                  <c:v>23.11.2018 18:00</c:v>
                </c:pt>
                <c:pt idx="1">
                  <c:v>23.11.2018 06:00</c:v>
                </c:pt>
                <c:pt idx="2">
                  <c:v>22.11.2018 18:00</c:v>
                </c:pt>
                <c:pt idx="3">
                  <c:v>22.11.2018 06:00</c:v>
                </c:pt>
                <c:pt idx="4">
                  <c:v>21.11.2018 18:00</c:v>
                </c:pt>
                <c:pt idx="5">
                  <c:v>21.11.2018 06:00</c:v>
                </c:pt>
                <c:pt idx="6">
                  <c:v>20.11.2018 18:00</c:v>
                </c:pt>
                <c:pt idx="7">
                  <c:v>20.11.2018 06:00</c:v>
                </c:pt>
                <c:pt idx="8">
                  <c:v>19.11.2018 18:00</c:v>
                </c:pt>
                <c:pt idx="9">
                  <c:v>19.11.2018 06:00</c:v>
                </c:pt>
                <c:pt idx="10">
                  <c:v>18.11.2018 18:00</c:v>
                </c:pt>
                <c:pt idx="11">
                  <c:v>18.11.2018 06:00</c:v>
                </c:pt>
                <c:pt idx="12">
                  <c:v>17.11.2018 18:00</c:v>
                </c:pt>
                <c:pt idx="13">
                  <c:v>17.11.2018 06:00</c:v>
                </c:pt>
                <c:pt idx="14">
                  <c:v>16.11.2018 18:00</c:v>
                </c:pt>
                <c:pt idx="15">
                  <c:v>16.11.2018 06:00</c:v>
                </c:pt>
                <c:pt idx="16">
                  <c:v>15.11.2018 18:00</c:v>
                </c:pt>
                <c:pt idx="17">
                  <c:v>15.11.2018 06:00</c:v>
                </c:pt>
                <c:pt idx="18">
                  <c:v>14.11.2018 18:00</c:v>
                </c:pt>
                <c:pt idx="19">
                  <c:v>14.11.2018 06:00</c:v>
                </c:pt>
                <c:pt idx="20">
                  <c:v>13.11.2018 18:00</c:v>
                </c:pt>
                <c:pt idx="21">
                  <c:v>13.11.2018 06:00</c:v>
                </c:pt>
                <c:pt idx="22">
                  <c:v>12.11.2018 18:00</c:v>
                </c:pt>
                <c:pt idx="23">
                  <c:v>12.11.2018 06:00</c:v>
                </c:pt>
                <c:pt idx="24">
                  <c:v>11.11.2018 18:00</c:v>
                </c:pt>
                <c:pt idx="25">
                  <c:v>11.11.2018 06:00</c:v>
                </c:pt>
                <c:pt idx="26">
                  <c:v>10.11.2018 18:00</c:v>
                </c:pt>
                <c:pt idx="27">
                  <c:v>10.11.2018 06:00</c:v>
                </c:pt>
                <c:pt idx="28">
                  <c:v>09.11.2018 18:00</c:v>
                </c:pt>
                <c:pt idx="29">
                  <c:v>09.11.2018 06:00</c:v>
                </c:pt>
                <c:pt idx="30">
                  <c:v>08.11.2018 18:00</c:v>
                </c:pt>
                <c:pt idx="31">
                  <c:v>08.11.2018 06:00</c:v>
                </c:pt>
                <c:pt idx="32">
                  <c:v>07.11.2018 18:00</c:v>
                </c:pt>
                <c:pt idx="33">
                  <c:v>07.11.2018 06:00</c:v>
                </c:pt>
                <c:pt idx="34">
                  <c:v>06.11.2018 18:00</c:v>
                </c:pt>
                <c:pt idx="35">
                  <c:v>06.11.2018 06:00</c:v>
                </c:pt>
                <c:pt idx="36">
                  <c:v>05.11.2018 18:00</c:v>
                </c:pt>
                <c:pt idx="37">
                  <c:v>05.11.2018 06:00</c:v>
                </c:pt>
                <c:pt idx="38">
                  <c:v>04.11.2018 18:00</c:v>
                </c:pt>
                <c:pt idx="39">
                  <c:v>04.11.2018 06:00</c:v>
                </c:pt>
                <c:pt idx="40">
                  <c:v>03.11.2018 18:00</c:v>
                </c:pt>
                <c:pt idx="41">
                  <c:v>03.11.2018 06:00</c:v>
                </c:pt>
                <c:pt idx="42">
                  <c:v>02.11.2018 18:00</c:v>
                </c:pt>
                <c:pt idx="43">
                  <c:v>02.11.2018 06:00</c:v>
                </c:pt>
                <c:pt idx="44">
                  <c:v>01.11.2018 18:00</c:v>
                </c:pt>
                <c:pt idx="45">
                  <c:v>01.11.2018 06:00</c:v>
                </c:pt>
                <c:pt idx="46">
                  <c:v>31.10.2018 18:00</c:v>
                </c:pt>
                <c:pt idx="47">
                  <c:v>31.10.2018 06:00</c:v>
                </c:pt>
                <c:pt idx="48">
                  <c:v>30.10.2018 18:00</c:v>
                </c:pt>
                <c:pt idx="49">
                  <c:v>30.10.2018 06:00</c:v>
                </c:pt>
                <c:pt idx="50">
                  <c:v>29.10.2018 18:00</c:v>
                </c:pt>
                <c:pt idx="51">
                  <c:v>29.10.2018 06:00</c:v>
                </c:pt>
                <c:pt idx="52">
                  <c:v>28.10.2018 18:00</c:v>
                </c:pt>
                <c:pt idx="53">
                  <c:v>28.10.2018 06:00</c:v>
                </c:pt>
                <c:pt idx="54">
                  <c:v>27.10.2018 18:00</c:v>
                </c:pt>
                <c:pt idx="55">
                  <c:v>27.10.2018 06:00</c:v>
                </c:pt>
                <c:pt idx="56">
                  <c:v>26.10.2018 18:00</c:v>
                </c:pt>
                <c:pt idx="57">
                  <c:v>26.10.2018 06:00</c:v>
                </c:pt>
                <c:pt idx="58">
                  <c:v>25.10.2018 18:00</c:v>
                </c:pt>
                <c:pt idx="59">
                  <c:v>25.10.2018 06:00</c:v>
                </c:pt>
                <c:pt idx="60">
                  <c:v>24.10.2018 18:00</c:v>
                </c:pt>
                <c:pt idx="61">
                  <c:v>24.10.2018 06:00</c:v>
                </c:pt>
                <c:pt idx="62">
                  <c:v>23.10.2018 18:00</c:v>
                </c:pt>
                <c:pt idx="63">
                  <c:v>23.10.2018 06:00</c:v>
                </c:pt>
                <c:pt idx="64">
                  <c:v>22.10.2018 18:00</c:v>
                </c:pt>
                <c:pt idx="65">
                  <c:v>22.10.2018 06:00</c:v>
                </c:pt>
                <c:pt idx="66">
                  <c:v>21.10.2018 18:00</c:v>
                </c:pt>
                <c:pt idx="67">
                  <c:v>21.10.2018 06:00</c:v>
                </c:pt>
                <c:pt idx="68">
                  <c:v>20.10.2018 18:00</c:v>
                </c:pt>
                <c:pt idx="69">
                  <c:v>20.10.2018 06:00</c:v>
                </c:pt>
                <c:pt idx="70">
                  <c:v>19.10.2018 18:00</c:v>
                </c:pt>
                <c:pt idx="71">
                  <c:v>19.10.2018 06:00</c:v>
                </c:pt>
                <c:pt idx="72">
                  <c:v>18.10.2018 18:00</c:v>
                </c:pt>
                <c:pt idx="73">
                  <c:v>18.10.2018 06:00</c:v>
                </c:pt>
                <c:pt idx="74">
                  <c:v>17.10.2018 18:00</c:v>
                </c:pt>
                <c:pt idx="75">
                  <c:v>17.10.2018 06:00</c:v>
                </c:pt>
                <c:pt idx="76">
                  <c:v>16.10.2018 18:00</c:v>
                </c:pt>
                <c:pt idx="77">
                  <c:v>16.10.2018 06:00</c:v>
                </c:pt>
                <c:pt idx="78">
                  <c:v>15.10.2018 18:00</c:v>
                </c:pt>
                <c:pt idx="79">
                  <c:v>15.10.2018 06:00</c:v>
                </c:pt>
                <c:pt idx="80">
                  <c:v>14.10.2018 18:00</c:v>
                </c:pt>
                <c:pt idx="81">
                  <c:v>14.10.2018 06:00</c:v>
                </c:pt>
                <c:pt idx="82">
                  <c:v>13.10.2018 18:00</c:v>
                </c:pt>
                <c:pt idx="83">
                  <c:v>13.10.2018 06:00</c:v>
                </c:pt>
                <c:pt idx="84">
                  <c:v>12.10.2018 18:00</c:v>
                </c:pt>
                <c:pt idx="85">
                  <c:v>12.10.2018 06:00</c:v>
                </c:pt>
                <c:pt idx="86">
                  <c:v>11.10.2018 18:00</c:v>
                </c:pt>
                <c:pt idx="87">
                  <c:v>11.10.2018 06:00</c:v>
                </c:pt>
                <c:pt idx="88">
                  <c:v>10.10.2018 18:00</c:v>
                </c:pt>
                <c:pt idx="89">
                  <c:v>10.10.2018 06:00</c:v>
                </c:pt>
                <c:pt idx="90">
                  <c:v>09.10.2018 18:00</c:v>
                </c:pt>
                <c:pt idx="91">
                  <c:v>09.10.2018 06:00</c:v>
                </c:pt>
                <c:pt idx="92">
                  <c:v>08.10.2018 18:00</c:v>
                </c:pt>
                <c:pt idx="93">
                  <c:v>08.10.2018 06:00</c:v>
                </c:pt>
                <c:pt idx="94">
                  <c:v>07.10.2018 18:00</c:v>
                </c:pt>
                <c:pt idx="95">
                  <c:v>07.10.2018 06:00</c:v>
                </c:pt>
                <c:pt idx="96">
                  <c:v>06.10.2018 18:00</c:v>
                </c:pt>
                <c:pt idx="97">
                  <c:v>06.10.2018 06:00</c:v>
                </c:pt>
                <c:pt idx="98">
                  <c:v>05.10.2018 18:00</c:v>
                </c:pt>
                <c:pt idx="99">
                  <c:v>05.10.2018 06:00</c:v>
                </c:pt>
                <c:pt idx="100">
                  <c:v>04.10.2018 18:00</c:v>
                </c:pt>
                <c:pt idx="101">
                  <c:v>04.10.2018 06:00</c:v>
                </c:pt>
                <c:pt idx="102">
                  <c:v>03.10.2018 18:00</c:v>
                </c:pt>
                <c:pt idx="103">
                  <c:v>03.10.2018 06:00</c:v>
                </c:pt>
                <c:pt idx="104">
                  <c:v>02.10.2018 18:00</c:v>
                </c:pt>
                <c:pt idx="105">
                  <c:v>02.10.2018 06:00</c:v>
                </c:pt>
                <c:pt idx="106">
                  <c:v>01.10.2018 18:00</c:v>
                </c:pt>
                <c:pt idx="107">
                  <c:v>01.10.2018 06:00</c:v>
                </c:pt>
              </c:strCache>
            </c:strRef>
          </c:cat>
          <c:val>
            <c:numRef>
              <c:f>Лист1!$H$4:$H$111</c:f>
              <c:numCache>
                <c:formatCode>General</c:formatCode>
                <c:ptCount val="108"/>
                <c:pt idx="0">
                  <c:v>-385.13</c:v>
                </c:pt>
                <c:pt idx="1">
                  <c:v>-385.13</c:v>
                </c:pt>
                <c:pt idx="2">
                  <c:v>-385.13</c:v>
                </c:pt>
                <c:pt idx="3">
                  <c:v>-385.13</c:v>
                </c:pt>
                <c:pt idx="4">
                  <c:v>-385.13</c:v>
                </c:pt>
                <c:pt idx="5">
                  <c:v>-385.13</c:v>
                </c:pt>
                <c:pt idx="6">
                  <c:v>-385.13</c:v>
                </c:pt>
                <c:pt idx="7">
                  <c:v>-385.13</c:v>
                </c:pt>
                <c:pt idx="8">
                  <c:v>-385.13</c:v>
                </c:pt>
                <c:pt idx="9">
                  <c:v>-385.13</c:v>
                </c:pt>
                <c:pt idx="10">
                  <c:v>-385.13</c:v>
                </c:pt>
                <c:pt idx="11">
                  <c:v>-385.13</c:v>
                </c:pt>
                <c:pt idx="12">
                  <c:v>-385.13</c:v>
                </c:pt>
                <c:pt idx="13">
                  <c:v>-385.13</c:v>
                </c:pt>
                <c:pt idx="14">
                  <c:v>-385.13</c:v>
                </c:pt>
                <c:pt idx="15">
                  <c:v>-385.13</c:v>
                </c:pt>
                <c:pt idx="16">
                  <c:v>-385.13</c:v>
                </c:pt>
                <c:pt idx="17">
                  <c:v>-385.13</c:v>
                </c:pt>
                <c:pt idx="18">
                  <c:v>-385.13</c:v>
                </c:pt>
                <c:pt idx="19">
                  <c:v>-385.13</c:v>
                </c:pt>
                <c:pt idx="20">
                  <c:v>-385.13</c:v>
                </c:pt>
                <c:pt idx="21">
                  <c:v>-385.13</c:v>
                </c:pt>
                <c:pt idx="22">
                  <c:v>-385.13</c:v>
                </c:pt>
                <c:pt idx="23">
                  <c:v>-385.13</c:v>
                </c:pt>
                <c:pt idx="24">
                  <c:v>-385.13</c:v>
                </c:pt>
                <c:pt idx="25">
                  <c:v>-385.13</c:v>
                </c:pt>
                <c:pt idx="26">
                  <c:v>-385.13</c:v>
                </c:pt>
                <c:pt idx="27">
                  <c:v>-385.13</c:v>
                </c:pt>
                <c:pt idx="28">
                  <c:v>-385.13</c:v>
                </c:pt>
                <c:pt idx="29">
                  <c:v>-385.13</c:v>
                </c:pt>
                <c:pt idx="30">
                  <c:v>-385.13</c:v>
                </c:pt>
                <c:pt idx="31">
                  <c:v>-385.13</c:v>
                </c:pt>
                <c:pt idx="32">
                  <c:v>-385.13</c:v>
                </c:pt>
                <c:pt idx="33">
                  <c:v>-385.13</c:v>
                </c:pt>
                <c:pt idx="34">
                  <c:v>-385.13</c:v>
                </c:pt>
                <c:pt idx="35">
                  <c:v>-385.13</c:v>
                </c:pt>
                <c:pt idx="36">
                  <c:v>-385.13</c:v>
                </c:pt>
                <c:pt idx="37">
                  <c:v>-385.13</c:v>
                </c:pt>
                <c:pt idx="38">
                  <c:v>-385.13</c:v>
                </c:pt>
                <c:pt idx="39">
                  <c:v>-385.13</c:v>
                </c:pt>
                <c:pt idx="40">
                  <c:v>-385.13</c:v>
                </c:pt>
                <c:pt idx="41">
                  <c:v>-385.13</c:v>
                </c:pt>
                <c:pt idx="42">
                  <c:v>-385.13</c:v>
                </c:pt>
                <c:pt idx="43">
                  <c:v>-385.13</c:v>
                </c:pt>
                <c:pt idx="44">
                  <c:v>-385.13</c:v>
                </c:pt>
                <c:pt idx="45">
                  <c:v>-385.13</c:v>
                </c:pt>
                <c:pt idx="46">
                  <c:v>-385.13</c:v>
                </c:pt>
                <c:pt idx="47">
                  <c:v>-385.13</c:v>
                </c:pt>
                <c:pt idx="48">
                  <c:v>-385.13</c:v>
                </c:pt>
                <c:pt idx="49">
                  <c:v>-385.13</c:v>
                </c:pt>
                <c:pt idx="50">
                  <c:v>-385.13</c:v>
                </c:pt>
                <c:pt idx="51">
                  <c:v>-385.13</c:v>
                </c:pt>
                <c:pt idx="52">
                  <c:v>-385.13</c:v>
                </c:pt>
                <c:pt idx="53">
                  <c:v>-385.13</c:v>
                </c:pt>
                <c:pt idx="54">
                  <c:v>-385.13</c:v>
                </c:pt>
                <c:pt idx="55">
                  <c:v>-385.13</c:v>
                </c:pt>
                <c:pt idx="56">
                  <c:v>-385.13</c:v>
                </c:pt>
                <c:pt idx="57">
                  <c:v>-385.13</c:v>
                </c:pt>
                <c:pt idx="58">
                  <c:v>-385.13</c:v>
                </c:pt>
                <c:pt idx="59">
                  <c:v>-385.13</c:v>
                </c:pt>
                <c:pt idx="60">
                  <c:v>-385.13</c:v>
                </c:pt>
                <c:pt idx="61">
                  <c:v>-385.13</c:v>
                </c:pt>
                <c:pt idx="62">
                  <c:v>-385.13</c:v>
                </c:pt>
                <c:pt idx="63">
                  <c:v>-385.13</c:v>
                </c:pt>
                <c:pt idx="64">
                  <c:v>-385.13</c:v>
                </c:pt>
                <c:pt idx="65">
                  <c:v>-385.13</c:v>
                </c:pt>
                <c:pt idx="66">
                  <c:v>-385.13</c:v>
                </c:pt>
                <c:pt idx="67">
                  <c:v>-385.13</c:v>
                </c:pt>
                <c:pt idx="68">
                  <c:v>-385.13</c:v>
                </c:pt>
                <c:pt idx="69">
                  <c:v>-385.13</c:v>
                </c:pt>
                <c:pt idx="70">
                  <c:v>-385.13</c:v>
                </c:pt>
                <c:pt idx="71">
                  <c:v>-385.13</c:v>
                </c:pt>
                <c:pt idx="72">
                  <c:v>-385.13</c:v>
                </c:pt>
                <c:pt idx="73">
                  <c:v>-385.13</c:v>
                </c:pt>
                <c:pt idx="74">
                  <c:v>-385.13</c:v>
                </c:pt>
                <c:pt idx="75">
                  <c:v>-385.13</c:v>
                </c:pt>
                <c:pt idx="76">
                  <c:v>-385.13</c:v>
                </c:pt>
                <c:pt idx="77">
                  <c:v>-385.13</c:v>
                </c:pt>
                <c:pt idx="78">
                  <c:v>-385.13</c:v>
                </c:pt>
                <c:pt idx="79">
                  <c:v>-385.13</c:v>
                </c:pt>
                <c:pt idx="80">
                  <c:v>-385.13</c:v>
                </c:pt>
                <c:pt idx="81">
                  <c:v>-385.13</c:v>
                </c:pt>
                <c:pt idx="82">
                  <c:v>-385.13</c:v>
                </c:pt>
                <c:pt idx="83">
                  <c:v>-385.13</c:v>
                </c:pt>
                <c:pt idx="84">
                  <c:v>-385.13</c:v>
                </c:pt>
                <c:pt idx="85">
                  <c:v>-385.13</c:v>
                </c:pt>
                <c:pt idx="86">
                  <c:v>-385.13</c:v>
                </c:pt>
                <c:pt idx="87">
                  <c:v>-385.13</c:v>
                </c:pt>
                <c:pt idx="88">
                  <c:v>-385.13</c:v>
                </c:pt>
                <c:pt idx="89">
                  <c:v>-385.13</c:v>
                </c:pt>
                <c:pt idx="90">
                  <c:v>-385.13</c:v>
                </c:pt>
                <c:pt idx="91">
                  <c:v>-385.13</c:v>
                </c:pt>
                <c:pt idx="92">
                  <c:v>-385.13</c:v>
                </c:pt>
                <c:pt idx="93">
                  <c:v>-385.13</c:v>
                </c:pt>
                <c:pt idx="94">
                  <c:v>-385.13</c:v>
                </c:pt>
                <c:pt idx="95">
                  <c:v>-385.13</c:v>
                </c:pt>
                <c:pt idx="96">
                  <c:v>-385.13</c:v>
                </c:pt>
                <c:pt idx="97">
                  <c:v>-385.13</c:v>
                </c:pt>
                <c:pt idx="98">
                  <c:v>-385.13</c:v>
                </c:pt>
                <c:pt idx="99">
                  <c:v>-385.13</c:v>
                </c:pt>
                <c:pt idx="100">
                  <c:v>-385.13</c:v>
                </c:pt>
                <c:pt idx="101">
                  <c:v>-385.13</c:v>
                </c:pt>
                <c:pt idx="102">
                  <c:v>-385.13</c:v>
                </c:pt>
                <c:pt idx="103">
                  <c:v>-385.13</c:v>
                </c:pt>
                <c:pt idx="104">
                  <c:v>-385.13</c:v>
                </c:pt>
                <c:pt idx="105">
                  <c:v>-385.13</c:v>
                </c:pt>
                <c:pt idx="106">
                  <c:v>-385.13</c:v>
                </c:pt>
                <c:pt idx="107">
                  <c:v>-385.13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53-4343-9F3B-F71EC0F5A254}"/>
            </c:ext>
          </c:extLst>
        </c:ser>
        <c:ser>
          <c:idx val="3"/>
          <c:order val="3"/>
          <c:spPr>
            <a:ln w="412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Лист1!$J$4:$J$111</c:f>
              <c:numCache>
                <c:formatCode>General</c:formatCode>
                <c:ptCount val="108"/>
                <c:pt idx="0">
                  <c:v>-335.13</c:v>
                </c:pt>
                <c:pt idx="1">
                  <c:v>-335.13</c:v>
                </c:pt>
                <c:pt idx="2">
                  <c:v>-335.13</c:v>
                </c:pt>
                <c:pt idx="3">
                  <c:v>-335.13</c:v>
                </c:pt>
                <c:pt idx="4">
                  <c:v>-335.13</c:v>
                </c:pt>
                <c:pt idx="5">
                  <c:v>-335.13</c:v>
                </c:pt>
                <c:pt idx="6">
                  <c:v>-335.13</c:v>
                </c:pt>
                <c:pt idx="7">
                  <c:v>-335.13</c:v>
                </c:pt>
                <c:pt idx="8">
                  <c:v>-335.13</c:v>
                </c:pt>
                <c:pt idx="9">
                  <c:v>-335.13</c:v>
                </c:pt>
                <c:pt idx="10">
                  <c:v>-335.13</c:v>
                </c:pt>
                <c:pt idx="11">
                  <c:v>-335.13</c:v>
                </c:pt>
                <c:pt idx="12">
                  <c:v>-335.13</c:v>
                </c:pt>
                <c:pt idx="13">
                  <c:v>-335.13</c:v>
                </c:pt>
                <c:pt idx="14">
                  <c:v>-335.13</c:v>
                </c:pt>
                <c:pt idx="15">
                  <c:v>-335.13</c:v>
                </c:pt>
                <c:pt idx="16">
                  <c:v>-335.13</c:v>
                </c:pt>
                <c:pt idx="17">
                  <c:v>-335.13</c:v>
                </c:pt>
                <c:pt idx="18">
                  <c:v>-335.13</c:v>
                </c:pt>
                <c:pt idx="19">
                  <c:v>-335.13</c:v>
                </c:pt>
                <c:pt idx="20">
                  <c:v>-335.13</c:v>
                </c:pt>
                <c:pt idx="21">
                  <c:v>-335.13</c:v>
                </c:pt>
                <c:pt idx="22">
                  <c:v>-335.13</c:v>
                </c:pt>
                <c:pt idx="23">
                  <c:v>-335.13</c:v>
                </c:pt>
                <c:pt idx="24">
                  <c:v>-335.13</c:v>
                </c:pt>
                <c:pt idx="25">
                  <c:v>-335.13</c:v>
                </c:pt>
                <c:pt idx="26">
                  <c:v>-335.13</c:v>
                </c:pt>
                <c:pt idx="27">
                  <c:v>-335.13</c:v>
                </c:pt>
                <c:pt idx="28">
                  <c:v>-335.13</c:v>
                </c:pt>
                <c:pt idx="29">
                  <c:v>-335.13</c:v>
                </c:pt>
                <c:pt idx="30">
                  <c:v>-335.13</c:v>
                </c:pt>
                <c:pt idx="31">
                  <c:v>-335.13</c:v>
                </c:pt>
                <c:pt idx="32">
                  <c:v>-335.13</c:v>
                </c:pt>
                <c:pt idx="33">
                  <c:v>-335.13</c:v>
                </c:pt>
                <c:pt idx="34">
                  <c:v>-335.13</c:v>
                </c:pt>
                <c:pt idx="35">
                  <c:v>-335.13</c:v>
                </c:pt>
                <c:pt idx="36">
                  <c:v>-335.13</c:v>
                </c:pt>
                <c:pt idx="37">
                  <c:v>-335.13</c:v>
                </c:pt>
                <c:pt idx="38">
                  <c:v>-335.13</c:v>
                </c:pt>
                <c:pt idx="39">
                  <c:v>-335.13</c:v>
                </c:pt>
                <c:pt idx="40">
                  <c:v>-335.13</c:v>
                </c:pt>
                <c:pt idx="41">
                  <c:v>-335.13</c:v>
                </c:pt>
                <c:pt idx="42">
                  <c:v>-335.13</c:v>
                </c:pt>
                <c:pt idx="43">
                  <c:v>-335.13</c:v>
                </c:pt>
                <c:pt idx="44">
                  <c:v>-335.13</c:v>
                </c:pt>
                <c:pt idx="45">
                  <c:v>-335.13</c:v>
                </c:pt>
                <c:pt idx="46">
                  <c:v>-335.13</c:v>
                </c:pt>
                <c:pt idx="47">
                  <c:v>-335.13</c:v>
                </c:pt>
                <c:pt idx="48">
                  <c:v>-335.13</c:v>
                </c:pt>
                <c:pt idx="49">
                  <c:v>-335.13</c:v>
                </c:pt>
                <c:pt idx="50">
                  <c:v>-335.13</c:v>
                </c:pt>
                <c:pt idx="51">
                  <c:v>-335.13</c:v>
                </c:pt>
                <c:pt idx="52">
                  <c:v>-335.13</c:v>
                </c:pt>
                <c:pt idx="53">
                  <c:v>-335.13</c:v>
                </c:pt>
                <c:pt idx="54">
                  <c:v>-335.13</c:v>
                </c:pt>
                <c:pt idx="55">
                  <c:v>-335.13</c:v>
                </c:pt>
                <c:pt idx="56">
                  <c:v>-335.13</c:v>
                </c:pt>
                <c:pt idx="57">
                  <c:v>-335.13</c:v>
                </c:pt>
                <c:pt idx="58">
                  <c:v>-335.13</c:v>
                </c:pt>
                <c:pt idx="59">
                  <c:v>-335.13</c:v>
                </c:pt>
                <c:pt idx="60">
                  <c:v>-335.13</c:v>
                </c:pt>
                <c:pt idx="61">
                  <c:v>-335.13</c:v>
                </c:pt>
                <c:pt idx="62">
                  <c:v>-335.13</c:v>
                </c:pt>
                <c:pt idx="63">
                  <c:v>-335.13</c:v>
                </c:pt>
                <c:pt idx="64">
                  <c:v>-335.13</c:v>
                </c:pt>
                <c:pt idx="65">
                  <c:v>-335.13</c:v>
                </c:pt>
                <c:pt idx="66">
                  <c:v>-335.13</c:v>
                </c:pt>
                <c:pt idx="67">
                  <c:v>-335.13</c:v>
                </c:pt>
                <c:pt idx="68">
                  <c:v>-335.13</c:v>
                </c:pt>
                <c:pt idx="69">
                  <c:v>-335.13</c:v>
                </c:pt>
                <c:pt idx="70">
                  <c:v>-335.13</c:v>
                </c:pt>
                <c:pt idx="71">
                  <c:v>-335.13</c:v>
                </c:pt>
                <c:pt idx="72">
                  <c:v>-335.13</c:v>
                </c:pt>
                <c:pt idx="73">
                  <c:v>-335.13</c:v>
                </c:pt>
                <c:pt idx="74">
                  <c:v>-335.13</c:v>
                </c:pt>
                <c:pt idx="75">
                  <c:v>-335.13</c:v>
                </c:pt>
                <c:pt idx="76">
                  <c:v>-335.13</c:v>
                </c:pt>
                <c:pt idx="77">
                  <c:v>-335.13</c:v>
                </c:pt>
                <c:pt idx="78">
                  <c:v>-335.13</c:v>
                </c:pt>
                <c:pt idx="79">
                  <c:v>-335.13</c:v>
                </c:pt>
                <c:pt idx="80">
                  <c:v>-335.13</c:v>
                </c:pt>
                <c:pt idx="81">
                  <c:v>-335.13</c:v>
                </c:pt>
                <c:pt idx="82">
                  <c:v>-335.13</c:v>
                </c:pt>
                <c:pt idx="83">
                  <c:v>-335.13</c:v>
                </c:pt>
                <c:pt idx="84">
                  <c:v>-335.13</c:v>
                </c:pt>
                <c:pt idx="85">
                  <c:v>-335.13</c:v>
                </c:pt>
                <c:pt idx="86">
                  <c:v>-335.13</c:v>
                </c:pt>
                <c:pt idx="87">
                  <c:v>-335.13</c:v>
                </c:pt>
                <c:pt idx="88">
                  <c:v>-335.13</c:v>
                </c:pt>
                <c:pt idx="89">
                  <c:v>-335.13</c:v>
                </c:pt>
                <c:pt idx="90">
                  <c:v>-335.13</c:v>
                </c:pt>
                <c:pt idx="91">
                  <c:v>-335.13</c:v>
                </c:pt>
                <c:pt idx="92">
                  <c:v>-335.13</c:v>
                </c:pt>
                <c:pt idx="93">
                  <c:v>-335.13</c:v>
                </c:pt>
                <c:pt idx="94">
                  <c:v>-335.13</c:v>
                </c:pt>
                <c:pt idx="95">
                  <c:v>-335.13</c:v>
                </c:pt>
                <c:pt idx="96">
                  <c:v>-335.13</c:v>
                </c:pt>
                <c:pt idx="97">
                  <c:v>-335.13</c:v>
                </c:pt>
                <c:pt idx="98">
                  <c:v>-335.13</c:v>
                </c:pt>
                <c:pt idx="99">
                  <c:v>-335.13</c:v>
                </c:pt>
                <c:pt idx="100">
                  <c:v>-335.13</c:v>
                </c:pt>
                <c:pt idx="101">
                  <c:v>-335.13</c:v>
                </c:pt>
                <c:pt idx="102">
                  <c:v>-335.13</c:v>
                </c:pt>
                <c:pt idx="103">
                  <c:v>-335.13</c:v>
                </c:pt>
                <c:pt idx="104">
                  <c:v>-335.13</c:v>
                </c:pt>
                <c:pt idx="105">
                  <c:v>-335.13</c:v>
                </c:pt>
                <c:pt idx="106">
                  <c:v>-335.13</c:v>
                </c:pt>
                <c:pt idx="107">
                  <c:v>-335.13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53-4343-9F3B-F71EC0F5A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9789376"/>
        <c:axId val="-899790464"/>
      </c:lineChart>
      <c:catAx>
        <c:axId val="-89977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86112"/>
        <c:crosses val="autoZero"/>
        <c:auto val="1"/>
        <c:lblAlgn val="ctr"/>
        <c:lblOffset val="100"/>
        <c:noMultiLvlLbl val="0"/>
      </c:catAx>
      <c:valAx>
        <c:axId val="-89978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0" i="0" baseline="0" dirty="0">
                    <a:solidFill>
                      <a:schemeClr val="accent1"/>
                    </a:solidFill>
                    <a:effectLst/>
                  </a:rPr>
                  <a:t>Количество осадков, мм</a:t>
                </a:r>
                <a:endParaRPr lang="ru-RU" sz="1200" dirty="0">
                  <a:solidFill>
                    <a:schemeClr val="accent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8400277018343771E-2"/>
              <c:y val="0.21104111646839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75776"/>
        <c:crosses val="autoZero"/>
        <c:crossBetween val="between"/>
      </c:valAx>
      <c:valAx>
        <c:axId val="-899790464"/>
        <c:scaling>
          <c:orientation val="minMax"/>
          <c:max val="-2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0" i="0" baseline="0" dirty="0">
                    <a:solidFill>
                      <a:schemeClr val="accent2"/>
                    </a:solidFill>
                    <a:effectLst/>
                  </a:rPr>
                  <a:t>Уровень воды </a:t>
                </a:r>
              </a:p>
              <a:p>
                <a:pPr>
                  <a:defRPr sz="1200">
                    <a:solidFill>
                      <a:schemeClr val="accent2"/>
                    </a:solidFill>
                  </a:defRPr>
                </a:pPr>
                <a:r>
                  <a:rPr lang="ru-RU" sz="1200" b="0" i="0" baseline="0" dirty="0">
                    <a:solidFill>
                      <a:schemeClr val="accent2"/>
                    </a:solidFill>
                    <a:effectLst/>
                  </a:rPr>
                  <a:t>в реке, см </a:t>
                </a:r>
                <a:endParaRPr lang="ru-RU" sz="1200" dirty="0">
                  <a:solidFill>
                    <a:schemeClr val="accent2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2522706708695079"/>
              <c:y val="0.112590429872736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89376"/>
        <c:crosses val="max"/>
        <c:crossBetween val="between"/>
      </c:valAx>
      <c:catAx>
        <c:axId val="-899789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899790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trendline>
            <c:spPr>
              <a:ln w="19050" cap="rnd">
                <a:solidFill>
                  <a:srgbClr val="FF0000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суммарные!$B$3:$B$84</c:f>
              <c:numCache>
                <c:formatCode>General</c:formatCode>
                <c:ptCount val="82"/>
                <c:pt idx="0">
                  <c:v>1936</c:v>
                </c:pt>
                <c:pt idx="1">
                  <c:v>1937</c:v>
                </c:pt>
                <c:pt idx="2">
                  <c:v>1938</c:v>
                </c:pt>
                <c:pt idx="3">
                  <c:v>1939</c:v>
                </c:pt>
                <c:pt idx="4">
                  <c:v>1940</c:v>
                </c:pt>
                <c:pt idx="5">
                  <c:v>1941</c:v>
                </c:pt>
                <c:pt idx="6">
                  <c:v>1942</c:v>
                </c:pt>
                <c:pt idx="7">
                  <c:v>1943</c:v>
                </c:pt>
                <c:pt idx="8">
                  <c:v>1944</c:v>
                </c:pt>
                <c:pt idx="9">
                  <c:v>1945</c:v>
                </c:pt>
                <c:pt idx="10">
                  <c:v>1946</c:v>
                </c:pt>
                <c:pt idx="11">
                  <c:v>1947</c:v>
                </c:pt>
                <c:pt idx="12">
                  <c:v>1948</c:v>
                </c:pt>
                <c:pt idx="13">
                  <c:v>1949</c:v>
                </c:pt>
                <c:pt idx="14">
                  <c:v>1950</c:v>
                </c:pt>
                <c:pt idx="15">
                  <c:v>1951</c:v>
                </c:pt>
                <c:pt idx="16">
                  <c:v>1952</c:v>
                </c:pt>
                <c:pt idx="17">
                  <c:v>1953</c:v>
                </c:pt>
                <c:pt idx="18">
                  <c:v>1954</c:v>
                </c:pt>
                <c:pt idx="19">
                  <c:v>1955</c:v>
                </c:pt>
                <c:pt idx="20">
                  <c:v>1956</c:v>
                </c:pt>
                <c:pt idx="21">
                  <c:v>1957</c:v>
                </c:pt>
                <c:pt idx="22">
                  <c:v>1958</c:v>
                </c:pt>
                <c:pt idx="23">
                  <c:v>1959</c:v>
                </c:pt>
                <c:pt idx="24">
                  <c:v>1960</c:v>
                </c:pt>
                <c:pt idx="25">
                  <c:v>1961</c:v>
                </c:pt>
                <c:pt idx="26">
                  <c:v>1962</c:v>
                </c:pt>
                <c:pt idx="27">
                  <c:v>1963</c:v>
                </c:pt>
                <c:pt idx="28">
                  <c:v>1964</c:v>
                </c:pt>
                <c:pt idx="29">
                  <c:v>1965</c:v>
                </c:pt>
                <c:pt idx="30">
                  <c:v>1966</c:v>
                </c:pt>
                <c:pt idx="31">
                  <c:v>1967</c:v>
                </c:pt>
                <c:pt idx="32">
                  <c:v>1968</c:v>
                </c:pt>
                <c:pt idx="33">
                  <c:v>1969</c:v>
                </c:pt>
                <c:pt idx="34">
                  <c:v>1970</c:v>
                </c:pt>
                <c:pt idx="35">
                  <c:v>1971</c:v>
                </c:pt>
                <c:pt idx="36">
                  <c:v>1972</c:v>
                </c:pt>
                <c:pt idx="37">
                  <c:v>1973</c:v>
                </c:pt>
                <c:pt idx="38">
                  <c:v>1974</c:v>
                </c:pt>
                <c:pt idx="39">
                  <c:v>1975</c:v>
                </c:pt>
                <c:pt idx="40">
                  <c:v>1976</c:v>
                </c:pt>
                <c:pt idx="41">
                  <c:v>1977</c:v>
                </c:pt>
                <c:pt idx="42">
                  <c:v>1978</c:v>
                </c:pt>
                <c:pt idx="43">
                  <c:v>1979</c:v>
                </c:pt>
                <c:pt idx="44">
                  <c:v>1980</c:v>
                </c:pt>
                <c:pt idx="45">
                  <c:v>1981</c:v>
                </c:pt>
                <c:pt idx="46">
                  <c:v>1982</c:v>
                </c:pt>
                <c:pt idx="47">
                  <c:v>1983</c:v>
                </c:pt>
                <c:pt idx="48">
                  <c:v>1984</c:v>
                </c:pt>
                <c:pt idx="49">
                  <c:v>1985</c:v>
                </c:pt>
                <c:pt idx="50">
                  <c:v>1986</c:v>
                </c:pt>
                <c:pt idx="51">
                  <c:v>1987</c:v>
                </c:pt>
                <c:pt idx="52">
                  <c:v>1988</c:v>
                </c:pt>
                <c:pt idx="53">
                  <c:v>1992</c:v>
                </c:pt>
                <c:pt idx="54">
                  <c:v>1993</c:v>
                </c:pt>
                <c:pt idx="55">
                  <c:v>1994</c:v>
                </c:pt>
                <c:pt idx="56">
                  <c:v>1995</c:v>
                </c:pt>
                <c:pt idx="57">
                  <c:v>1996</c:v>
                </c:pt>
                <c:pt idx="58">
                  <c:v>1997</c:v>
                </c:pt>
                <c:pt idx="59">
                  <c:v>1998</c:v>
                </c:pt>
                <c:pt idx="60">
                  <c:v>1999</c:v>
                </c:pt>
                <c:pt idx="61">
                  <c:v>2000</c:v>
                </c:pt>
                <c:pt idx="62">
                  <c:v>2001</c:v>
                </c:pt>
                <c:pt idx="63">
                  <c:v>2002</c:v>
                </c:pt>
                <c:pt idx="64">
                  <c:v>2003</c:v>
                </c:pt>
                <c:pt idx="65">
                  <c:v>2004</c:v>
                </c:pt>
                <c:pt idx="66">
                  <c:v>2005</c:v>
                </c:pt>
                <c:pt idx="67">
                  <c:v>2006</c:v>
                </c:pt>
                <c:pt idx="68">
                  <c:v>2007</c:v>
                </c:pt>
                <c:pt idx="69">
                  <c:v>2008</c:v>
                </c:pt>
                <c:pt idx="70">
                  <c:v>2009</c:v>
                </c:pt>
                <c:pt idx="71">
                  <c:v>2010</c:v>
                </c:pt>
                <c:pt idx="72">
                  <c:v>2011</c:v>
                </c:pt>
                <c:pt idx="73">
                  <c:v>2012</c:v>
                </c:pt>
                <c:pt idx="74">
                  <c:v>2013</c:v>
                </c:pt>
                <c:pt idx="75">
                  <c:v>2014</c:v>
                </c:pt>
                <c:pt idx="76">
                  <c:v>2015</c:v>
                </c:pt>
                <c:pt idx="77">
                  <c:v>2016</c:v>
                </c:pt>
                <c:pt idx="78">
                  <c:v>2017</c:v>
                </c:pt>
                <c:pt idx="79">
                  <c:v>2018</c:v>
                </c:pt>
                <c:pt idx="80">
                  <c:v>2019</c:v>
                </c:pt>
                <c:pt idx="81">
                  <c:v>2020</c:v>
                </c:pt>
              </c:numCache>
            </c:numRef>
          </c:xVal>
          <c:yVal>
            <c:numRef>
              <c:f>суммарные!$O$3:$O$84</c:f>
              <c:numCache>
                <c:formatCode>General</c:formatCode>
                <c:ptCount val="82"/>
                <c:pt idx="0">
                  <c:v>466</c:v>
                </c:pt>
                <c:pt idx="1">
                  <c:v>400</c:v>
                </c:pt>
                <c:pt idx="2">
                  <c:v>353</c:v>
                </c:pt>
                <c:pt idx="3">
                  <c:v>535</c:v>
                </c:pt>
                <c:pt idx="4">
                  <c:v>647</c:v>
                </c:pt>
                <c:pt idx="8">
                  <c:v>482</c:v>
                </c:pt>
                <c:pt idx="9">
                  <c:v>477</c:v>
                </c:pt>
                <c:pt idx="10">
                  <c:v>540</c:v>
                </c:pt>
                <c:pt idx="11">
                  <c:v>423</c:v>
                </c:pt>
                <c:pt idx="12">
                  <c:v>382</c:v>
                </c:pt>
                <c:pt idx="13">
                  <c:v>288</c:v>
                </c:pt>
                <c:pt idx="14">
                  <c:v>293</c:v>
                </c:pt>
                <c:pt idx="15">
                  <c:v>379</c:v>
                </c:pt>
                <c:pt idx="16">
                  <c:v>593</c:v>
                </c:pt>
                <c:pt idx="17">
                  <c:v>476</c:v>
                </c:pt>
                <c:pt idx="18">
                  <c:v>369</c:v>
                </c:pt>
                <c:pt idx="19">
                  <c:v>586</c:v>
                </c:pt>
                <c:pt idx="20">
                  <c:v>753</c:v>
                </c:pt>
                <c:pt idx="21">
                  <c:v>573</c:v>
                </c:pt>
                <c:pt idx="22">
                  <c:v>681</c:v>
                </c:pt>
                <c:pt idx="23">
                  <c:v>374</c:v>
                </c:pt>
                <c:pt idx="24">
                  <c:v>491</c:v>
                </c:pt>
                <c:pt idx="25">
                  <c:v>628</c:v>
                </c:pt>
                <c:pt idx="26">
                  <c:v>472</c:v>
                </c:pt>
                <c:pt idx="27">
                  <c:v>537</c:v>
                </c:pt>
                <c:pt idx="28">
                  <c:v>478</c:v>
                </c:pt>
                <c:pt idx="29">
                  <c:v>561</c:v>
                </c:pt>
                <c:pt idx="30">
                  <c:v>750</c:v>
                </c:pt>
                <c:pt idx="31">
                  <c:v>623</c:v>
                </c:pt>
                <c:pt idx="32">
                  <c:v>518</c:v>
                </c:pt>
                <c:pt idx="33">
                  <c:v>677</c:v>
                </c:pt>
                <c:pt idx="34">
                  <c:v>711</c:v>
                </c:pt>
                <c:pt idx="35">
                  <c:v>500</c:v>
                </c:pt>
                <c:pt idx="36">
                  <c:v>438</c:v>
                </c:pt>
                <c:pt idx="37">
                  <c:v>705</c:v>
                </c:pt>
                <c:pt idx="38">
                  <c:v>574</c:v>
                </c:pt>
                <c:pt idx="39">
                  <c:v>486</c:v>
                </c:pt>
                <c:pt idx="40">
                  <c:v>674</c:v>
                </c:pt>
                <c:pt idx="41">
                  <c:v>804</c:v>
                </c:pt>
                <c:pt idx="42">
                  <c:v>695</c:v>
                </c:pt>
                <c:pt idx="43">
                  <c:v>469</c:v>
                </c:pt>
                <c:pt idx="44">
                  <c:v>717</c:v>
                </c:pt>
                <c:pt idx="45">
                  <c:v>690</c:v>
                </c:pt>
                <c:pt idx="46">
                  <c:v>587</c:v>
                </c:pt>
                <c:pt idx="47">
                  <c:v>678</c:v>
                </c:pt>
                <c:pt idx="48">
                  <c:v>499</c:v>
                </c:pt>
                <c:pt idx="49">
                  <c:v>533</c:v>
                </c:pt>
                <c:pt idx="50">
                  <c:v>519</c:v>
                </c:pt>
                <c:pt idx="51">
                  <c:v>734</c:v>
                </c:pt>
                <c:pt idx="53">
                  <c:v>643</c:v>
                </c:pt>
                <c:pt idx="54">
                  <c:v>684</c:v>
                </c:pt>
                <c:pt idx="55">
                  <c:v>477</c:v>
                </c:pt>
                <c:pt idx="56">
                  <c:v>599</c:v>
                </c:pt>
                <c:pt idx="57">
                  <c:v>589</c:v>
                </c:pt>
                <c:pt idx="58">
                  <c:v>832</c:v>
                </c:pt>
                <c:pt idx="59">
                  <c:v>549</c:v>
                </c:pt>
                <c:pt idx="60">
                  <c:v>702</c:v>
                </c:pt>
                <c:pt idx="61">
                  <c:v>626</c:v>
                </c:pt>
                <c:pt idx="62">
                  <c:v>804</c:v>
                </c:pt>
                <c:pt idx="63">
                  <c:v>550</c:v>
                </c:pt>
                <c:pt idx="64">
                  <c:v>619</c:v>
                </c:pt>
                <c:pt idx="65">
                  <c:v>932</c:v>
                </c:pt>
                <c:pt idx="66">
                  <c:v>691</c:v>
                </c:pt>
                <c:pt idx="67">
                  <c:v>567</c:v>
                </c:pt>
                <c:pt idx="68">
                  <c:v>368</c:v>
                </c:pt>
                <c:pt idx="69">
                  <c:v>434</c:v>
                </c:pt>
                <c:pt idx="70">
                  <c:v>606</c:v>
                </c:pt>
                <c:pt idx="71">
                  <c:v>537</c:v>
                </c:pt>
                <c:pt idx="72">
                  <c:v>576</c:v>
                </c:pt>
                <c:pt idx="73">
                  <c:v>518</c:v>
                </c:pt>
                <c:pt idx="74">
                  <c:v>612</c:v>
                </c:pt>
                <c:pt idx="75">
                  <c:v>552</c:v>
                </c:pt>
                <c:pt idx="76">
                  <c:v>554</c:v>
                </c:pt>
                <c:pt idx="77">
                  <c:v>735</c:v>
                </c:pt>
                <c:pt idx="78">
                  <c:v>557</c:v>
                </c:pt>
                <c:pt idx="80">
                  <c:v>475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6C1-4080-BCB0-E23A19C82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99788288"/>
        <c:axId val="-899787744"/>
      </c:scatterChart>
      <c:valAx>
        <c:axId val="-89978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50" b="1"/>
                  <a:t>Года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87744"/>
        <c:crosses val="autoZero"/>
        <c:crossBetween val="midCat"/>
      </c:valAx>
      <c:valAx>
        <c:axId val="-89978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50" b="1"/>
                  <a:t>Годовые суммы выпавших осадков, мм</a:t>
                </a:r>
              </a:p>
            </c:rich>
          </c:tx>
          <c:layout>
            <c:manualLayout>
              <c:xMode val="edge"/>
              <c:yMode val="edge"/>
              <c:x val="2.3607176581680833E-2"/>
              <c:y val="0.12962962962962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8828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v>Осадки, мм</c:v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[графики.xlsx]Лист1!$A$5372:$A$5519</c:f>
              <c:strCache>
                <c:ptCount val="148"/>
                <c:pt idx="0">
                  <c:v>07.02.2020 00:00</c:v>
                </c:pt>
                <c:pt idx="1">
                  <c:v>07.02.2020 03:00</c:v>
                </c:pt>
                <c:pt idx="2">
                  <c:v>07.02.2020 06:00</c:v>
                </c:pt>
                <c:pt idx="3">
                  <c:v>07.02.2020 09:00</c:v>
                </c:pt>
                <c:pt idx="4">
                  <c:v>07.02.2020 12:00</c:v>
                </c:pt>
                <c:pt idx="5">
                  <c:v>07.02.2020 15:00</c:v>
                </c:pt>
                <c:pt idx="6">
                  <c:v>07.02.2020 18:00</c:v>
                </c:pt>
                <c:pt idx="7">
                  <c:v>07.02.2020 21:00</c:v>
                </c:pt>
                <c:pt idx="8">
                  <c:v>08.02.2020 00:00</c:v>
                </c:pt>
                <c:pt idx="9">
                  <c:v>08.02.2020 03:00</c:v>
                </c:pt>
                <c:pt idx="10">
                  <c:v>08.02.2020 06:00</c:v>
                </c:pt>
                <c:pt idx="11">
                  <c:v>08.02.2020 09:00</c:v>
                </c:pt>
                <c:pt idx="12">
                  <c:v>08.02.2020 12:00</c:v>
                </c:pt>
                <c:pt idx="13">
                  <c:v>08.02.2020 15:00</c:v>
                </c:pt>
                <c:pt idx="14">
                  <c:v>08.02.2020 18:00</c:v>
                </c:pt>
                <c:pt idx="15">
                  <c:v>08.02.2020 21:00</c:v>
                </c:pt>
                <c:pt idx="16">
                  <c:v>09.02.2020 00:00</c:v>
                </c:pt>
                <c:pt idx="17">
                  <c:v>09.02.2020 03:00</c:v>
                </c:pt>
                <c:pt idx="18">
                  <c:v>09.02.2020 06:00</c:v>
                </c:pt>
                <c:pt idx="19">
                  <c:v>09.02.2020 09:00</c:v>
                </c:pt>
                <c:pt idx="20">
                  <c:v>09.02.2020 12:00</c:v>
                </c:pt>
                <c:pt idx="21">
                  <c:v>09.02.2020 15:00</c:v>
                </c:pt>
                <c:pt idx="22">
                  <c:v>09.02.2020 18:00</c:v>
                </c:pt>
                <c:pt idx="23">
                  <c:v>09.02.2020 21:00</c:v>
                </c:pt>
                <c:pt idx="24">
                  <c:v>10.02.2020 00:00</c:v>
                </c:pt>
                <c:pt idx="25">
                  <c:v>10.02.2020 03:00</c:v>
                </c:pt>
                <c:pt idx="26">
                  <c:v>10.02.2020 06:00</c:v>
                </c:pt>
                <c:pt idx="27">
                  <c:v>10.02.2020 09:00</c:v>
                </c:pt>
                <c:pt idx="28">
                  <c:v>10.02.2020 12:00</c:v>
                </c:pt>
                <c:pt idx="29">
                  <c:v>10.02.2020 15:00</c:v>
                </c:pt>
                <c:pt idx="30">
                  <c:v>10.02.2020 18:00</c:v>
                </c:pt>
                <c:pt idx="31">
                  <c:v>10.02.2020 21:00</c:v>
                </c:pt>
                <c:pt idx="32">
                  <c:v>11.02.2020 00:00</c:v>
                </c:pt>
                <c:pt idx="33">
                  <c:v>11.02.2020 03:00</c:v>
                </c:pt>
                <c:pt idx="34">
                  <c:v>11.02.2020 06:00</c:v>
                </c:pt>
                <c:pt idx="35">
                  <c:v>11.02.2020 09:00</c:v>
                </c:pt>
                <c:pt idx="36">
                  <c:v>11.02.2020 12:00</c:v>
                </c:pt>
                <c:pt idx="37">
                  <c:v>11.02.2020 15:00</c:v>
                </c:pt>
                <c:pt idx="38">
                  <c:v>11.02.2020 18:00</c:v>
                </c:pt>
                <c:pt idx="39">
                  <c:v>11.02.2020 21:00</c:v>
                </c:pt>
                <c:pt idx="40">
                  <c:v>12.02.2020 00:00</c:v>
                </c:pt>
                <c:pt idx="41">
                  <c:v>12.02.2020 03:00</c:v>
                </c:pt>
                <c:pt idx="42">
                  <c:v>12.02.2020 06:00</c:v>
                </c:pt>
                <c:pt idx="43">
                  <c:v>12.02.2020 09:00</c:v>
                </c:pt>
                <c:pt idx="44">
                  <c:v>12.02.2020 12:00</c:v>
                </c:pt>
                <c:pt idx="45">
                  <c:v>12.02.2020 15:00</c:v>
                </c:pt>
                <c:pt idx="46">
                  <c:v>12.02.2020 18:00</c:v>
                </c:pt>
                <c:pt idx="47">
                  <c:v>12.02.2020 21:00</c:v>
                </c:pt>
                <c:pt idx="48">
                  <c:v>13.02.2020 00:00</c:v>
                </c:pt>
                <c:pt idx="49">
                  <c:v>13.02.2020 03:00</c:v>
                </c:pt>
                <c:pt idx="50">
                  <c:v>13.02.2020 06:00</c:v>
                </c:pt>
                <c:pt idx="51">
                  <c:v>13.02.2020 09:00</c:v>
                </c:pt>
                <c:pt idx="52">
                  <c:v>13.02.2020 12:00</c:v>
                </c:pt>
                <c:pt idx="53">
                  <c:v>13.02.2020 15:00</c:v>
                </c:pt>
                <c:pt idx="54">
                  <c:v>13.02.2020 18:00</c:v>
                </c:pt>
                <c:pt idx="55">
                  <c:v>13.02.2020 21:00</c:v>
                </c:pt>
                <c:pt idx="56">
                  <c:v>14.02.2020 00:00</c:v>
                </c:pt>
                <c:pt idx="57">
                  <c:v>14.02.2020 03:00</c:v>
                </c:pt>
                <c:pt idx="58">
                  <c:v>14.02.2020 06:00</c:v>
                </c:pt>
                <c:pt idx="59">
                  <c:v>14.02.2020 09:00</c:v>
                </c:pt>
                <c:pt idx="60">
                  <c:v>14.02.2020 12:00</c:v>
                </c:pt>
                <c:pt idx="61">
                  <c:v>14.02.2020 15:00</c:v>
                </c:pt>
                <c:pt idx="62">
                  <c:v>14.02.2020 18:00</c:v>
                </c:pt>
                <c:pt idx="63">
                  <c:v>14.02.2020 21:00</c:v>
                </c:pt>
                <c:pt idx="64">
                  <c:v>15.02.2020 00:00</c:v>
                </c:pt>
                <c:pt idx="65">
                  <c:v>15.02.2020 03:00</c:v>
                </c:pt>
                <c:pt idx="66">
                  <c:v>15.02.2020 06:00</c:v>
                </c:pt>
                <c:pt idx="67">
                  <c:v>15.02.2020 09:00</c:v>
                </c:pt>
                <c:pt idx="68">
                  <c:v>15.02.2020 12:00</c:v>
                </c:pt>
                <c:pt idx="69">
                  <c:v>15.02.2020 15:00</c:v>
                </c:pt>
                <c:pt idx="70">
                  <c:v>15.02.2020 18:00</c:v>
                </c:pt>
                <c:pt idx="71">
                  <c:v>15.02.2020 21:00</c:v>
                </c:pt>
                <c:pt idx="72">
                  <c:v>16.02.2020 00:00</c:v>
                </c:pt>
                <c:pt idx="73">
                  <c:v>16.02.2020 03:00</c:v>
                </c:pt>
                <c:pt idx="74">
                  <c:v>16.02.2020 06:00</c:v>
                </c:pt>
                <c:pt idx="75">
                  <c:v>16.02.2020 09:00</c:v>
                </c:pt>
                <c:pt idx="76">
                  <c:v>16.02.2020 12:00</c:v>
                </c:pt>
                <c:pt idx="77">
                  <c:v>16.02.2020 15:00</c:v>
                </c:pt>
                <c:pt idx="78">
                  <c:v>16.02.2020 18:00</c:v>
                </c:pt>
                <c:pt idx="79">
                  <c:v>16.02.2020 21:00</c:v>
                </c:pt>
                <c:pt idx="80">
                  <c:v>17.02.2020 00:00</c:v>
                </c:pt>
                <c:pt idx="81">
                  <c:v>17.02.2020 03:00</c:v>
                </c:pt>
                <c:pt idx="82">
                  <c:v>17.02.2020 06:00</c:v>
                </c:pt>
                <c:pt idx="83">
                  <c:v>17.02.2020 09:00</c:v>
                </c:pt>
                <c:pt idx="84">
                  <c:v>17.02.2020 12:00</c:v>
                </c:pt>
                <c:pt idx="85">
                  <c:v>17.02.2020 15:00</c:v>
                </c:pt>
                <c:pt idx="86">
                  <c:v>17.02.2020 18:00</c:v>
                </c:pt>
                <c:pt idx="87">
                  <c:v>17.02.2020 21:00</c:v>
                </c:pt>
                <c:pt idx="88">
                  <c:v>18.02.2020 00:00</c:v>
                </c:pt>
                <c:pt idx="89">
                  <c:v>18.02.2020 03:00</c:v>
                </c:pt>
                <c:pt idx="90">
                  <c:v>18.02.2020 06:00</c:v>
                </c:pt>
                <c:pt idx="91">
                  <c:v>18.02.2020 09:00</c:v>
                </c:pt>
                <c:pt idx="92">
                  <c:v>18.02.2020 12:00</c:v>
                </c:pt>
                <c:pt idx="93">
                  <c:v>18.02.2020 15:00</c:v>
                </c:pt>
                <c:pt idx="94">
                  <c:v>18.02.2020 18:00</c:v>
                </c:pt>
                <c:pt idx="95">
                  <c:v>18.02.2020 21:00</c:v>
                </c:pt>
                <c:pt idx="96">
                  <c:v>19.02.2020 00:00</c:v>
                </c:pt>
                <c:pt idx="97">
                  <c:v>19.02.2020 03:00</c:v>
                </c:pt>
                <c:pt idx="98">
                  <c:v>19.02.2020 06:00</c:v>
                </c:pt>
                <c:pt idx="99">
                  <c:v>19.02.2020 09:00</c:v>
                </c:pt>
                <c:pt idx="100">
                  <c:v>19.02.2020 12:00</c:v>
                </c:pt>
                <c:pt idx="101">
                  <c:v>19.02.2020 15:00</c:v>
                </c:pt>
                <c:pt idx="102">
                  <c:v>19.02.2020 18:00</c:v>
                </c:pt>
                <c:pt idx="103">
                  <c:v>19.02.2020 21:00</c:v>
                </c:pt>
                <c:pt idx="104">
                  <c:v>20.02.2020 00:00</c:v>
                </c:pt>
                <c:pt idx="105">
                  <c:v>20.02.2020 03:00</c:v>
                </c:pt>
                <c:pt idx="106">
                  <c:v>20.02.2020 06:00</c:v>
                </c:pt>
                <c:pt idx="107">
                  <c:v>20.02.2020 09:00</c:v>
                </c:pt>
                <c:pt idx="108">
                  <c:v>20.02.2020 12:00</c:v>
                </c:pt>
                <c:pt idx="109">
                  <c:v>20.02.2020 15:00</c:v>
                </c:pt>
                <c:pt idx="110">
                  <c:v>20.02.2020 18:00</c:v>
                </c:pt>
                <c:pt idx="111">
                  <c:v>20.02.2020 21:00</c:v>
                </c:pt>
                <c:pt idx="112">
                  <c:v>21.02.2020 00:00</c:v>
                </c:pt>
                <c:pt idx="113">
                  <c:v>21.02.2020 03:00</c:v>
                </c:pt>
                <c:pt idx="114">
                  <c:v>21.02.2020 06:00</c:v>
                </c:pt>
                <c:pt idx="115">
                  <c:v>21.02.2020 09:00</c:v>
                </c:pt>
                <c:pt idx="116">
                  <c:v>21.02.2020 12:00</c:v>
                </c:pt>
                <c:pt idx="117">
                  <c:v>21.02.2020 15:00</c:v>
                </c:pt>
                <c:pt idx="118">
                  <c:v>21.02.2020 18:00</c:v>
                </c:pt>
                <c:pt idx="119">
                  <c:v>21.02.2020 21:00</c:v>
                </c:pt>
                <c:pt idx="120">
                  <c:v>22.02.2020 00:00</c:v>
                </c:pt>
                <c:pt idx="121">
                  <c:v>22.02.2020 03:00</c:v>
                </c:pt>
                <c:pt idx="122">
                  <c:v>22.02.2020 06:00</c:v>
                </c:pt>
                <c:pt idx="123">
                  <c:v>22.02.2020 09:00</c:v>
                </c:pt>
                <c:pt idx="124">
                  <c:v>22.02.2020 12:00</c:v>
                </c:pt>
                <c:pt idx="125">
                  <c:v>22.02.2020 15:00</c:v>
                </c:pt>
                <c:pt idx="126">
                  <c:v>22.02.2020 18:00</c:v>
                </c:pt>
                <c:pt idx="127">
                  <c:v>22.02.2020 21:00</c:v>
                </c:pt>
                <c:pt idx="128">
                  <c:v>23.02.2020 00:00</c:v>
                </c:pt>
                <c:pt idx="129">
                  <c:v>23.02.2020 03:00</c:v>
                </c:pt>
                <c:pt idx="130">
                  <c:v>23.02.2020 06:00</c:v>
                </c:pt>
                <c:pt idx="131">
                  <c:v>23.02.2020 09:00</c:v>
                </c:pt>
                <c:pt idx="132">
                  <c:v>23.02.2020 12:00</c:v>
                </c:pt>
                <c:pt idx="133">
                  <c:v>23.02.2020 15:00</c:v>
                </c:pt>
                <c:pt idx="134">
                  <c:v>23.02.2020 18:00</c:v>
                </c:pt>
                <c:pt idx="135">
                  <c:v>23.02.2020 21:00</c:v>
                </c:pt>
                <c:pt idx="136">
                  <c:v>24.02.2020 00:00</c:v>
                </c:pt>
                <c:pt idx="137">
                  <c:v>24.02.2020 03:00</c:v>
                </c:pt>
                <c:pt idx="138">
                  <c:v>24.02.2020 06:00</c:v>
                </c:pt>
                <c:pt idx="139">
                  <c:v>24.02.2020 09:00</c:v>
                </c:pt>
                <c:pt idx="140">
                  <c:v>24.02.2020 12:00</c:v>
                </c:pt>
                <c:pt idx="141">
                  <c:v>24.02.2020 15:00</c:v>
                </c:pt>
                <c:pt idx="142">
                  <c:v>24.02.2020 18:00</c:v>
                </c:pt>
                <c:pt idx="143">
                  <c:v>24.02.2020 21:00</c:v>
                </c:pt>
                <c:pt idx="144">
                  <c:v>25.02.2020 00:00</c:v>
                </c:pt>
                <c:pt idx="145">
                  <c:v>25.02.2020 03:00</c:v>
                </c:pt>
                <c:pt idx="146">
                  <c:v>25.02.2020 06:00</c:v>
                </c:pt>
                <c:pt idx="147">
                  <c:v>25.02.2020 09:00</c:v>
                </c:pt>
              </c:strCache>
            </c:strRef>
          </c:cat>
          <c:val>
            <c:numRef>
              <c:f>[графики.xlsx]Лист1!$B$5372:$B$5519</c:f>
              <c:numCache>
                <c:formatCode>General</c:formatCode>
                <c:ptCount val="148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0.9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7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2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0.7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11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3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4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16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3</c:v>
                </c:pt>
                <c:pt idx="14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4-4B4A-8EAA-12A3575F5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37491072"/>
        <c:axId val="-837500864"/>
      </c:areaChart>
      <c:lineChart>
        <c:grouping val="standard"/>
        <c:varyColors val="0"/>
        <c:ser>
          <c:idx val="1"/>
          <c:order val="1"/>
          <c:tx>
            <c:v>Уровень воды, м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[графики.xlsx]Лист1!$G$5372:$G$5520</c:f>
              <c:numCache>
                <c:formatCode>General</c:formatCode>
                <c:ptCount val="149"/>
                <c:pt idx="0">
                  <c:v>0.66522222222222227</c:v>
                </c:pt>
                <c:pt idx="1">
                  <c:v>0.74916666666666654</c:v>
                </c:pt>
                <c:pt idx="2">
                  <c:v>1.0183888888888886</c:v>
                </c:pt>
                <c:pt idx="3">
                  <c:v>1.2378888888888886</c:v>
                </c:pt>
                <c:pt idx="4">
                  <c:v>1.3708333333333333</c:v>
                </c:pt>
                <c:pt idx="5">
                  <c:v>1.4069999999999998</c:v>
                </c:pt>
                <c:pt idx="6">
                  <c:v>1.3194999999999999</c:v>
                </c:pt>
                <c:pt idx="7">
                  <c:v>1.1694999999999998</c:v>
                </c:pt>
                <c:pt idx="8">
                  <c:v>1.0425555555555555</c:v>
                </c:pt>
                <c:pt idx="9">
                  <c:v>0.92355555555555546</c:v>
                </c:pt>
                <c:pt idx="10">
                  <c:v>0.82999999999999985</c:v>
                </c:pt>
                <c:pt idx="11">
                  <c:v>0.81861111111111107</c:v>
                </c:pt>
                <c:pt idx="12">
                  <c:v>0.85905555555555557</c:v>
                </c:pt>
                <c:pt idx="13">
                  <c:v>0.91233333333333322</c:v>
                </c:pt>
                <c:pt idx="14">
                  <c:v>0.97666666666666679</c:v>
                </c:pt>
                <c:pt idx="15">
                  <c:v>1.0540555555555555</c:v>
                </c:pt>
                <c:pt idx="16">
                  <c:v>1.0371111111111111</c:v>
                </c:pt>
                <c:pt idx="17">
                  <c:v>1.0012777777777777</c:v>
                </c:pt>
                <c:pt idx="18">
                  <c:v>0.93744444444444441</c:v>
                </c:pt>
                <c:pt idx="19">
                  <c:v>0.84866666666666668</c:v>
                </c:pt>
                <c:pt idx="20">
                  <c:v>0.80666666666666664</c:v>
                </c:pt>
                <c:pt idx="21">
                  <c:v>0.7587222222222223</c:v>
                </c:pt>
                <c:pt idx="22">
                  <c:v>0.75311111111111129</c:v>
                </c:pt>
                <c:pt idx="23">
                  <c:v>0.85100000000000009</c:v>
                </c:pt>
                <c:pt idx="24">
                  <c:v>0.91211111111111109</c:v>
                </c:pt>
                <c:pt idx="25">
                  <c:v>0.98661111111111111</c:v>
                </c:pt>
                <c:pt idx="26">
                  <c:v>1.038111111111111</c:v>
                </c:pt>
                <c:pt idx="27">
                  <c:v>1.072222222222222</c:v>
                </c:pt>
                <c:pt idx="28">
                  <c:v>1.0127777777777778</c:v>
                </c:pt>
                <c:pt idx="29">
                  <c:v>0.97299999999999998</c:v>
                </c:pt>
                <c:pt idx="30">
                  <c:v>0.99672222222222218</c:v>
                </c:pt>
                <c:pt idx="31">
                  <c:v>1.0244444444444445</c:v>
                </c:pt>
                <c:pt idx="32">
                  <c:v>1.0610555555555554</c:v>
                </c:pt>
                <c:pt idx="33">
                  <c:v>1.1447777777777779</c:v>
                </c:pt>
                <c:pt idx="34">
                  <c:v>1.2329444444444444</c:v>
                </c:pt>
                <c:pt idx="35">
                  <c:v>1.1924999999999999</c:v>
                </c:pt>
                <c:pt idx="36">
                  <c:v>1.1921111111111111</c:v>
                </c:pt>
                <c:pt idx="37">
                  <c:v>1.2007222222222222</c:v>
                </c:pt>
                <c:pt idx="38">
                  <c:v>1.0866666666666669</c:v>
                </c:pt>
                <c:pt idx="39">
                  <c:v>0.96494444444444438</c:v>
                </c:pt>
                <c:pt idx="40">
                  <c:v>0.9120555555555554</c:v>
                </c:pt>
                <c:pt idx="41">
                  <c:v>0.86333333333333329</c:v>
                </c:pt>
                <c:pt idx="42">
                  <c:v>0.79155555555555568</c:v>
                </c:pt>
                <c:pt idx="43">
                  <c:v>0.81899999999999995</c:v>
                </c:pt>
                <c:pt idx="44">
                  <c:v>1.0515555555555558</c:v>
                </c:pt>
                <c:pt idx="45">
                  <c:v>1.4004444444444446</c:v>
                </c:pt>
                <c:pt idx="46">
                  <c:v>1.8233888888888887</c:v>
                </c:pt>
                <c:pt idx="47">
                  <c:v>2.0854999999999997</c:v>
                </c:pt>
                <c:pt idx="48">
                  <c:v>2.1223888888888887</c:v>
                </c:pt>
                <c:pt idx="49">
                  <c:v>1.9026666666666661</c:v>
                </c:pt>
                <c:pt idx="50">
                  <c:v>1.7195</c:v>
                </c:pt>
                <c:pt idx="51">
                  <c:v>1.5733888888888889</c:v>
                </c:pt>
                <c:pt idx="52">
                  <c:v>1.5636111111111108</c:v>
                </c:pt>
                <c:pt idx="53">
                  <c:v>1.6663888888888889</c:v>
                </c:pt>
                <c:pt idx="54">
                  <c:v>1.5804444444444443</c:v>
                </c:pt>
                <c:pt idx="55">
                  <c:v>1.4598333333333333</c:v>
                </c:pt>
                <c:pt idx="56">
                  <c:v>1.4762222222222219</c:v>
                </c:pt>
                <c:pt idx="57">
                  <c:v>1.4943333333333335</c:v>
                </c:pt>
                <c:pt idx="58">
                  <c:v>1.3694444444444445</c:v>
                </c:pt>
                <c:pt idx="59">
                  <c:v>1.2658888888888888</c:v>
                </c:pt>
                <c:pt idx="60">
                  <c:v>1.2928888888888888</c:v>
                </c:pt>
                <c:pt idx="61">
                  <c:v>1.3860000000000001</c:v>
                </c:pt>
                <c:pt idx="62">
                  <c:v>1.3009999999999997</c:v>
                </c:pt>
                <c:pt idx="63">
                  <c:v>1.1827777777777779</c:v>
                </c:pt>
                <c:pt idx="64">
                  <c:v>1.1020000000000001</c:v>
                </c:pt>
                <c:pt idx="65">
                  <c:v>1.0597777777777777</c:v>
                </c:pt>
                <c:pt idx="66">
                  <c:v>1.0516111111111113</c:v>
                </c:pt>
                <c:pt idx="67">
                  <c:v>0.97649999999999992</c:v>
                </c:pt>
                <c:pt idx="68">
                  <c:v>0.93288888888888877</c:v>
                </c:pt>
                <c:pt idx="69">
                  <c:v>0.92605555555555563</c:v>
                </c:pt>
                <c:pt idx="70">
                  <c:v>0.94338888888888883</c:v>
                </c:pt>
                <c:pt idx="71">
                  <c:v>0.89400000000000013</c:v>
                </c:pt>
                <c:pt idx="72">
                  <c:v>0.82211111111111113</c:v>
                </c:pt>
                <c:pt idx="73">
                  <c:v>0.79300000000000004</c:v>
                </c:pt>
                <c:pt idx="74">
                  <c:v>0.79877777777777803</c:v>
                </c:pt>
                <c:pt idx="75">
                  <c:v>0.7843888888888888</c:v>
                </c:pt>
                <c:pt idx="76">
                  <c:v>0.78399999999999992</c:v>
                </c:pt>
                <c:pt idx="77">
                  <c:v>0.81427777777777777</c:v>
                </c:pt>
                <c:pt idx="78">
                  <c:v>0.82716666666666661</c:v>
                </c:pt>
                <c:pt idx="79">
                  <c:v>0.81577777777777782</c:v>
                </c:pt>
                <c:pt idx="80">
                  <c:v>0.81438888888888883</c:v>
                </c:pt>
                <c:pt idx="81">
                  <c:v>0.85622222222222222</c:v>
                </c:pt>
                <c:pt idx="82">
                  <c:v>0.87894444444444453</c:v>
                </c:pt>
                <c:pt idx="83">
                  <c:v>0.84172222222222226</c:v>
                </c:pt>
                <c:pt idx="84">
                  <c:v>0.81505555555555564</c:v>
                </c:pt>
                <c:pt idx="85">
                  <c:v>0.84061111111111109</c:v>
                </c:pt>
                <c:pt idx="86">
                  <c:v>0.9602222222222222</c:v>
                </c:pt>
                <c:pt idx="87">
                  <c:v>0.95283333333333331</c:v>
                </c:pt>
                <c:pt idx="88">
                  <c:v>0.93938888888888883</c:v>
                </c:pt>
                <c:pt idx="89">
                  <c:v>1.0021111111111112</c:v>
                </c:pt>
                <c:pt idx="90">
                  <c:v>1.0836666666666666</c:v>
                </c:pt>
                <c:pt idx="91">
                  <c:v>1.0225555555555554</c:v>
                </c:pt>
                <c:pt idx="92">
                  <c:v>1.014</c:v>
                </c:pt>
                <c:pt idx="93">
                  <c:v>1.0070555555555554</c:v>
                </c:pt>
                <c:pt idx="94">
                  <c:v>1.0330000000000001</c:v>
                </c:pt>
                <c:pt idx="95">
                  <c:v>1.0335555555555558</c:v>
                </c:pt>
                <c:pt idx="96">
                  <c:v>1.0287222222222221</c:v>
                </c:pt>
                <c:pt idx="97">
                  <c:v>1.0612222222222223</c:v>
                </c:pt>
                <c:pt idx="98">
                  <c:v>1.0684444444444443</c:v>
                </c:pt>
                <c:pt idx="99">
                  <c:v>1.0936111111111113</c:v>
                </c:pt>
                <c:pt idx="100">
                  <c:v>1.0630555555555554</c:v>
                </c:pt>
                <c:pt idx="101">
                  <c:v>1.0606666666666666</c:v>
                </c:pt>
                <c:pt idx="102">
                  <c:v>1.050888888888889</c:v>
                </c:pt>
                <c:pt idx="103">
                  <c:v>1.0527777777777778</c:v>
                </c:pt>
                <c:pt idx="104">
                  <c:v>1.0606666666666666</c:v>
                </c:pt>
                <c:pt idx="105">
                  <c:v>1.0108333333333333</c:v>
                </c:pt>
                <c:pt idx="106">
                  <c:v>0.9628333333333331</c:v>
                </c:pt>
                <c:pt idx="107">
                  <c:v>0.90633333333333332</c:v>
                </c:pt>
                <c:pt idx="108">
                  <c:v>0.87472222222222207</c:v>
                </c:pt>
                <c:pt idx="109">
                  <c:v>0.82044444444444442</c:v>
                </c:pt>
                <c:pt idx="110">
                  <c:v>0.77522222222222226</c:v>
                </c:pt>
                <c:pt idx="111">
                  <c:v>0.75488888888888872</c:v>
                </c:pt>
                <c:pt idx="112">
                  <c:v>0.74361111111111111</c:v>
                </c:pt>
                <c:pt idx="113">
                  <c:v>0.72922222222222233</c:v>
                </c:pt>
                <c:pt idx="114">
                  <c:v>0.68811111111111123</c:v>
                </c:pt>
                <c:pt idx="115">
                  <c:v>0.63794444444444443</c:v>
                </c:pt>
                <c:pt idx="116">
                  <c:v>0.58355555555555549</c:v>
                </c:pt>
                <c:pt idx="117">
                  <c:v>0.59950000000000014</c:v>
                </c:pt>
                <c:pt idx="118">
                  <c:v>0.67694444444444435</c:v>
                </c:pt>
                <c:pt idx="119">
                  <c:v>0.74405555555555547</c:v>
                </c:pt>
                <c:pt idx="120">
                  <c:v>0.7941666666666668</c:v>
                </c:pt>
                <c:pt idx="121">
                  <c:v>0.78466666666666662</c:v>
                </c:pt>
                <c:pt idx="122">
                  <c:v>0.78027777777777774</c:v>
                </c:pt>
                <c:pt idx="123">
                  <c:v>0.73544444444444423</c:v>
                </c:pt>
                <c:pt idx="124">
                  <c:v>0.69699999999999995</c:v>
                </c:pt>
                <c:pt idx="125">
                  <c:v>0.69172222222222213</c:v>
                </c:pt>
                <c:pt idx="126">
                  <c:v>0.70433333333333303</c:v>
                </c:pt>
                <c:pt idx="127">
                  <c:v>0.75555555555555565</c:v>
                </c:pt>
                <c:pt idx="128">
                  <c:v>0.92194444444444434</c:v>
                </c:pt>
                <c:pt idx="129">
                  <c:v>1.0496111111111111</c:v>
                </c:pt>
                <c:pt idx="130">
                  <c:v>1.136611111111111</c:v>
                </c:pt>
                <c:pt idx="131">
                  <c:v>1.1776666666666669</c:v>
                </c:pt>
                <c:pt idx="132">
                  <c:v>1.2131111111111115</c:v>
                </c:pt>
                <c:pt idx="133">
                  <c:v>1.2473888888888889</c:v>
                </c:pt>
                <c:pt idx="134">
                  <c:v>1.3073333333333332</c:v>
                </c:pt>
                <c:pt idx="135">
                  <c:v>1.4127222222222224</c:v>
                </c:pt>
                <c:pt idx="136">
                  <c:v>1.5203333333333333</c:v>
                </c:pt>
                <c:pt idx="137">
                  <c:v>1.5976111111111111</c:v>
                </c:pt>
                <c:pt idx="138">
                  <c:v>1.5268333333333333</c:v>
                </c:pt>
                <c:pt idx="139">
                  <c:v>1.4461111111111111</c:v>
                </c:pt>
                <c:pt idx="140">
                  <c:v>1.4504444444444444</c:v>
                </c:pt>
                <c:pt idx="141">
                  <c:v>1.509222222222222</c:v>
                </c:pt>
                <c:pt idx="142">
                  <c:v>1.6643888888888887</c:v>
                </c:pt>
                <c:pt idx="143">
                  <c:v>1.8321666666666663</c:v>
                </c:pt>
                <c:pt idx="144">
                  <c:v>1.7943333333333333</c:v>
                </c:pt>
                <c:pt idx="145">
                  <c:v>2.0055000000000001</c:v>
                </c:pt>
                <c:pt idx="146">
                  <c:v>2.2211111111111119</c:v>
                </c:pt>
                <c:pt idx="147">
                  <c:v>2.2973888888888889</c:v>
                </c:pt>
                <c:pt idx="148">
                  <c:v>2.2391666666666663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F4-4B4A-8EAA-12A3575F5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37492160"/>
        <c:axId val="-837498144"/>
      </c:lineChart>
      <c:catAx>
        <c:axId val="-8374921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7498144"/>
        <c:crosses val="autoZero"/>
        <c:auto val="1"/>
        <c:lblAlgn val="ctr"/>
        <c:lblOffset val="100"/>
        <c:noMultiLvlLbl val="0"/>
      </c:catAx>
      <c:valAx>
        <c:axId val="-83749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7492160"/>
        <c:crosses val="autoZero"/>
        <c:crossBetween val="between"/>
      </c:valAx>
      <c:valAx>
        <c:axId val="-8375008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7491072"/>
        <c:crosses val="max"/>
        <c:crossBetween val="between"/>
      </c:valAx>
      <c:catAx>
        <c:axId val="-83749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837500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1300735003457047E-2"/>
                  <c:y val="0.388838773655350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'[графики_ветер_уровень1.xlsx]Зависимость от осадков'!$E$57:$E$212</c:f>
              <c:numCache>
                <c:formatCode>General</c:formatCode>
                <c:ptCount val="20"/>
                <c:pt idx="0">
                  <c:v>8</c:v>
                </c:pt>
                <c:pt idx="1">
                  <c:v>11.16</c:v>
                </c:pt>
                <c:pt idx="2">
                  <c:v>10.879999999999999</c:v>
                </c:pt>
                <c:pt idx="3">
                  <c:v>15.12</c:v>
                </c:pt>
                <c:pt idx="4">
                  <c:v>13.52</c:v>
                </c:pt>
                <c:pt idx="5">
                  <c:v>11.32</c:v>
                </c:pt>
                <c:pt idx="6">
                  <c:v>6.4</c:v>
                </c:pt>
                <c:pt idx="7">
                  <c:v>8.0599999999999987</c:v>
                </c:pt>
                <c:pt idx="8">
                  <c:v>8.0400000000000009</c:v>
                </c:pt>
                <c:pt idx="9">
                  <c:v>9.4400000000000013</c:v>
                </c:pt>
                <c:pt idx="10">
                  <c:v>9.84</c:v>
                </c:pt>
                <c:pt idx="11">
                  <c:v>7.44</c:v>
                </c:pt>
                <c:pt idx="12">
                  <c:v>6</c:v>
                </c:pt>
                <c:pt idx="13">
                  <c:v>7.4799999999999995</c:v>
                </c:pt>
                <c:pt idx="14">
                  <c:v>6.2</c:v>
                </c:pt>
                <c:pt idx="15">
                  <c:v>8.6</c:v>
                </c:pt>
                <c:pt idx="16">
                  <c:v>10</c:v>
                </c:pt>
                <c:pt idx="17">
                  <c:v>10.6</c:v>
                </c:pt>
                <c:pt idx="18">
                  <c:v>9.4</c:v>
                </c:pt>
                <c:pt idx="19">
                  <c:v>7.0400000000000009</c:v>
                </c:pt>
              </c:numCache>
            </c:numRef>
          </c:xVal>
          <c:yVal>
            <c:numRef>
              <c:f>'[графики_ветер_уровень1.xlsx]Зависимость от осадков'!$H$57:$H$212</c:f>
              <c:numCache>
                <c:formatCode>General</c:formatCode>
                <c:ptCount val="20"/>
                <c:pt idx="0">
                  <c:v>0.22130663024626684</c:v>
                </c:pt>
                <c:pt idx="1">
                  <c:v>0.40645114147458095</c:v>
                </c:pt>
                <c:pt idx="2">
                  <c:v>0.45903518477002592</c:v>
                </c:pt>
                <c:pt idx="3">
                  <c:v>0.57405576457677376</c:v>
                </c:pt>
                <c:pt idx="4">
                  <c:v>0.62515885314402209</c:v>
                </c:pt>
                <c:pt idx="5">
                  <c:v>0.32387571271779947</c:v>
                </c:pt>
                <c:pt idx="6">
                  <c:v>0.12358290423350493</c:v>
                </c:pt>
                <c:pt idx="7">
                  <c:v>0.31491286834431131</c:v>
                </c:pt>
                <c:pt idx="8">
                  <c:v>0.30174981916694754</c:v>
                </c:pt>
                <c:pt idx="9">
                  <c:v>0.32258329794395302</c:v>
                </c:pt>
                <c:pt idx="10">
                  <c:v>0.32883431148393993</c:v>
                </c:pt>
                <c:pt idx="11">
                  <c:v>0.31816869797031255</c:v>
                </c:pt>
                <c:pt idx="12">
                  <c:v>0.31966599714729582</c:v>
                </c:pt>
                <c:pt idx="13">
                  <c:v>0.20877049481952425</c:v>
                </c:pt>
                <c:pt idx="14">
                  <c:v>0.14553410559795277</c:v>
                </c:pt>
                <c:pt idx="15">
                  <c:v>0.25685585077710782</c:v>
                </c:pt>
                <c:pt idx="16">
                  <c:v>0.36590139262707477</c:v>
                </c:pt>
                <c:pt idx="17">
                  <c:v>0.33131412252008741</c:v>
                </c:pt>
                <c:pt idx="18">
                  <c:v>0.27747614802013942</c:v>
                </c:pt>
                <c:pt idx="19">
                  <c:v>0.22359249448434293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03-4201-A59D-FAE7ECBBD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37504128"/>
        <c:axId val="-837493248"/>
      </c:scatterChart>
      <c:valAx>
        <c:axId val="-837504128"/>
        <c:scaling>
          <c:orientation val="minMax"/>
          <c:max val="16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800" dirty="0"/>
                  <a:t>Осадки, мм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7493248"/>
        <c:crosses val="autoZero"/>
        <c:crossBetween val="midCat"/>
      </c:valAx>
      <c:valAx>
        <c:axId val="-83749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800" dirty="0"/>
                  <a:t>Изменение</a:t>
                </a:r>
                <a:r>
                  <a:rPr lang="ru-RU" sz="800" baseline="0" dirty="0"/>
                  <a:t> уровня воды, м</a:t>
                </a:r>
                <a:endParaRPr lang="ru-RU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7504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v>Расход воды из водохранилища, м3/с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[водохранилище1.xlsx]Лист1!$E$2:$E$1169</c:f>
              <c:numCache>
                <c:formatCode>General</c:formatCode>
                <c:ptCount val="1168"/>
                <c:pt idx="0">
                  <c:v>340</c:v>
                </c:pt>
                <c:pt idx="1">
                  <c:v>340</c:v>
                </c:pt>
                <c:pt idx="2">
                  <c:v>340</c:v>
                </c:pt>
                <c:pt idx="3">
                  <c:v>340</c:v>
                </c:pt>
                <c:pt idx="4">
                  <c:v>340</c:v>
                </c:pt>
                <c:pt idx="5">
                  <c:v>340</c:v>
                </c:pt>
                <c:pt idx="6">
                  <c:v>340</c:v>
                </c:pt>
                <c:pt idx="7">
                  <c:v>410</c:v>
                </c:pt>
                <c:pt idx="8">
                  <c:v>410</c:v>
                </c:pt>
                <c:pt idx="9">
                  <c:v>410</c:v>
                </c:pt>
                <c:pt idx="10">
                  <c:v>410</c:v>
                </c:pt>
                <c:pt idx="11">
                  <c:v>410</c:v>
                </c:pt>
                <c:pt idx="12">
                  <c:v>410</c:v>
                </c:pt>
                <c:pt idx="13">
                  <c:v>410</c:v>
                </c:pt>
                <c:pt idx="14">
                  <c:v>410</c:v>
                </c:pt>
                <c:pt idx="15">
                  <c:v>410</c:v>
                </c:pt>
                <c:pt idx="16">
                  <c:v>410</c:v>
                </c:pt>
                <c:pt idx="17">
                  <c:v>410</c:v>
                </c:pt>
                <c:pt idx="18">
                  <c:v>410</c:v>
                </c:pt>
                <c:pt idx="19">
                  <c:v>410</c:v>
                </c:pt>
                <c:pt idx="20">
                  <c:v>410</c:v>
                </c:pt>
                <c:pt idx="21">
                  <c:v>410</c:v>
                </c:pt>
                <c:pt idx="22">
                  <c:v>410</c:v>
                </c:pt>
                <c:pt idx="23">
                  <c:v>410</c:v>
                </c:pt>
                <c:pt idx="24">
                  <c:v>410</c:v>
                </c:pt>
                <c:pt idx="25">
                  <c:v>410</c:v>
                </c:pt>
                <c:pt idx="26">
                  <c:v>410</c:v>
                </c:pt>
                <c:pt idx="27">
                  <c:v>410</c:v>
                </c:pt>
                <c:pt idx="28">
                  <c:v>410</c:v>
                </c:pt>
                <c:pt idx="29">
                  <c:v>410</c:v>
                </c:pt>
                <c:pt idx="30">
                  <c:v>410</c:v>
                </c:pt>
                <c:pt idx="31">
                  <c:v>410</c:v>
                </c:pt>
                <c:pt idx="32">
                  <c:v>410</c:v>
                </c:pt>
                <c:pt idx="33">
                  <c:v>410</c:v>
                </c:pt>
                <c:pt idx="34">
                  <c:v>410</c:v>
                </c:pt>
                <c:pt idx="35">
                  <c:v>410</c:v>
                </c:pt>
                <c:pt idx="36">
                  <c:v>410</c:v>
                </c:pt>
                <c:pt idx="37">
                  <c:v>410</c:v>
                </c:pt>
                <c:pt idx="38">
                  <c:v>410</c:v>
                </c:pt>
                <c:pt idx="39">
                  <c:v>410</c:v>
                </c:pt>
                <c:pt idx="40">
                  <c:v>750</c:v>
                </c:pt>
                <c:pt idx="41">
                  <c:v>750</c:v>
                </c:pt>
                <c:pt idx="42">
                  <c:v>750</c:v>
                </c:pt>
                <c:pt idx="43">
                  <c:v>750</c:v>
                </c:pt>
                <c:pt idx="44">
                  <c:v>750</c:v>
                </c:pt>
                <c:pt idx="45">
                  <c:v>750</c:v>
                </c:pt>
                <c:pt idx="46">
                  <c:v>750</c:v>
                </c:pt>
                <c:pt idx="47">
                  <c:v>750</c:v>
                </c:pt>
                <c:pt idx="48">
                  <c:v>850</c:v>
                </c:pt>
                <c:pt idx="49">
                  <c:v>850</c:v>
                </c:pt>
                <c:pt idx="50">
                  <c:v>850</c:v>
                </c:pt>
                <c:pt idx="51">
                  <c:v>850</c:v>
                </c:pt>
                <c:pt idx="52">
                  <c:v>850</c:v>
                </c:pt>
                <c:pt idx="53">
                  <c:v>850</c:v>
                </c:pt>
                <c:pt idx="54">
                  <c:v>850</c:v>
                </c:pt>
                <c:pt idx="55">
                  <c:v>850</c:v>
                </c:pt>
                <c:pt idx="56">
                  <c:v>850</c:v>
                </c:pt>
                <c:pt idx="57">
                  <c:v>850</c:v>
                </c:pt>
                <c:pt idx="58">
                  <c:v>850</c:v>
                </c:pt>
                <c:pt idx="59">
                  <c:v>850</c:v>
                </c:pt>
                <c:pt idx="60">
                  <c:v>850</c:v>
                </c:pt>
                <c:pt idx="61">
                  <c:v>850</c:v>
                </c:pt>
                <c:pt idx="62">
                  <c:v>850</c:v>
                </c:pt>
                <c:pt idx="63">
                  <c:v>850</c:v>
                </c:pt>
                <c:pt idx="64">
                  <c:v>1000</c:v>
                </c:pt>
                <c:pt idx="65">
                  <c:v>1000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1000</c:v>
                </c:pt>
                <c:pt idx="70">
                  <c:v>1000</c:v>
                </c:pt>
                <c:pt idx="71">
                  <c:v>1000</c:v>
                </c:pt>
                <c:pt idx="72">
                  <c:v>1000</c:v>
                </c:pt>
                <c:pt idx="73">
                  <c:v>1000</c:v>
                </c:pt>
                <c:pt idx="74">
                  <c:v>1000</c:v>
                </c:pt>
                <c:pt idx="75">
                  <c:v>1000</c:v>
                </c:pt>
                <c:pt idx="76">
                  <c:v>1000</c:v>
                </c:pt>
                <c:pt idx="77">
                  <c:v>1000</c:v>
                </c:pt>
                <c:pt idx="78">
                  <c:v>1000</c:v>
                </c:pt>
                <c:pt idx="79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85">
                  <c:v>1000</c:v>
                </c:pt>
                <c:pt idx="86">
                  <c:v>1000</c:v>
                </c:pt>
                <c:pt idx="87">
                  <c:v>1000</c:v>
                </c:pt>
                <c:pt idx="88">
                  <c:v>1000</c:v>
                </c:pt>
                <c:pt idx="89">
                  <c:v>1000</c:v>
                </c:pt>
                <c:pt idx="90">
                  <c:v>1000</c:v>
                </c:pt>
                <c:pt idx="91">
                  <c:v>1000</c:v>
                </c:pt>
                <c:pt idx="92">
                  <c:v>1000</c:v>
                </c:pt>
                <c:pt idx="93">
                  <c:v>1000</c:v>
                </c:pt>
                <c:pt idx="94">
                  <c:v>1000</c:v>
                </c:pt>
                <c:pt idx="95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01">
                  <c:v>1000</c:v>
                </c:pt>
                <c:pt idx="102">
                  <c:v>1000</c:v>
                </c:pt>
                <c:pt idx="103">
                  <c:v>1000</c:v>
                </c:pt>
                <c:pt idx="104">
                  <c:v>1000</c:v>
                </c:pt>
                <c:pt idx="105">
                  <c:v>1200</c:v>
                </c:pt>
                <c:pt idx="106">
                  <c:v>1200</c:v>
                </c:pt>
                <c:pt idx="107">
                  <c:v>1200</c:v>
                </c:pt>
                <c:pt idx="108">
                  <c:v>1200</c:v>
                </c:pt>
                <c:pt idx="109">
                  <c:v>1200</c:v>
                </c:pt>
                <c:pt idx="110">
                  <c:v>1200</c:v>
                </c:pt>
                <c:pt idx="111">
                  <c:v>1200</c:v>
                </c:pt>
                <c:pt idx="112">
                  <c:v>1200</c:v>
                </c:pt>
                <c:pt idx="113">
                  <c:v>1350</c:v>
                </c:pt>
                <c:pt idx="114">
                  <c:v>1350</c:v>
                </c:pt>
                <c:pt idx="115">
                  <c:v>1350</c:v>
                </c:pt>
                <c:pt idx="116">
                  <c:v>1350</c:v>
                </c:pt>
                <c:pt idx="117">
                  <c:v>1350</c:v>
                </c:pt>
                <c:pt idx="118">
                  <c:v>1350</c:v>
                </c:pt>
                <c:pt idx="119">
                  <c:v>1350</c:v>
                </c:pt>
                <c:pt idx="120">
                  <c:v>1500</c:v>
                </c:pt>
                <c:pt idx="121">
                  <c:v>1500</c:v>
                </c:pt>
                <c:pt idx="122">
                  <c:v>1500</c:v>
                </c:pt>
                <c:pt idx="123">
                  <c:v>1500</c:v>
                </c:pt>
                <c:pt idx="124">
                  <c:v>1500</c:v>
                </c:pt>
                <c:pt idx="125">
                  <c:v>1500</c:v>
                </c:pt>
                <c:pt idx="126">
                  <c:v>1500</c:v>
                </c:pt>
                <c:pt idx="127">
                  <c:v>1500</c:v>
                </c:pt>
                <c:pt idx="128">
                  <c:v>1500</c:v>
                </c:pt>
                <c:pt idx="129">
                  <c:v>1500</c:v>
                </c:pt>
                <c:pt idx="130">
                  <c:v>1500</c:v>
                </c:pt>
                <c:pt idx="131">
                  <c:v>1500</c:v>
                </c:pt>
                <c:pt idx="132">
                  <c:v>1500</c:v>
                </c:pt>
                <c:pt idx="133">
                  <c:v>1500</c:v>
                </c:pt>
                <c:pt idx="134">
                  <c:v>1500</c:v>
                </c:pt>
                <c:pt idx="135">
                  <c:v>1500</c:v>
                </c:pt>
                <c:pt idx="136">
                  <c:v>1500</c:v>
                </c:pt>
                <c:pt idx="137">
                  <c:v>1500</c:v>
                </c:pt>
                <c:pt idx="138">
                  <c:v>1500</c:v>
                </c:pt>
                <c:pt idx="139">
                  <c:v>1500</c:v>
                </c:pt>
                <c:pt idx="140">
                  <c:v>1500</c:v>
                </c:pt>
                <c:pt idx="141">
                  <c:v>1500</c:v>
                </c:pt>
                <c:pt idx="142">
                  <c:v>1500</c:v>
                </c:pt>
                <c:pt idx="143">
                  <c:v>1500</c:v>
                </c:pt>
                <c:pt idx="144">
                  <c:v>1500</c:v>
                </c:pt>
                <c:pt idx="145">
                  <c:v>1500</c:v>
                </c:pt>
                <c:pt idx="146">
                  <c:v>1500</c:v>
                </c:pt>
                <c:pt idx="147">
                  <c:v>1500</c:v>
                </c:pt>
                <c:pt idx="148">
                  <c:v>1500</c:v>
                </c:pt>
                <c:pt idx="149">
                  <c:v>1500</c:v>
                </c:pt>
                <c:pt idx="150">
                  <c:v>1500</c:v>
                </c:pt>
                <c:pt idx="151">
                  <c:v>1500</c:v>
                </c:pt>
                <c:pt idx="152">
                  <c:v>1500</c:v>
                </c:pt>
                <c:pt idx="153">
                  <c:v>1500</c:v>
                </c:pt>
                <c:pt idx="154">
                  <c:v>1500</c:v>
                </c:pt>
                <c:pt idx="155">
                  <c:v>1500</c:v>
                </c:pt>
                <c:pt idx="156">
                  <c:v>1500</c:v>
                </c:pt>
                <c:pt idx="157">
                  <c:v>1500</c:v>
                </c:pt>
                <c:pt idx="158">
                  <c:v>1500</c:v>
                </c:pt>
                <c:pt idx="159">
                  <c:v>1500</c:v>
                </c:pt>
                <c:pt idx="160">
                  <c:v>1500</c:v>
                </c:pt>
                <c:pt idx="161">
                  <c:v>1500</c:v>
                </c:pt>
                <c:pt idx="162">
                  <c:v>1500</c:v>
                </c:pt>
                <c:pt idx="163">
                  <c:v>1500</c:v>
                </c:pt>
                <c:pt idx="164">
                  <c:v>1500</c:v>
                </c:pt>
                <c:pt idx="165">
                  <c:v>1500</c:v>
                </c:pt>
                <c:pt idx="166">
                  <c:v>1500</c:v>
                </c:pt>
                <c:pt idx="167">
                  <c:v>1500</c:v>
                </c:pt>
                <c:pt idx="168">
                  <c:v>1500</c:v>
                </c:pt>
                <c:pt idx="169">
                  <c:v>1500</c:v>
                </c:pt>
                <c:pt idx="170">
                  <c:v>1500</c:v>
                </c:pt>
                <c:pt idx="171">
                  <c:v>1500</c:v>
                </c:pt>
                <c:pt idx="172">
                  <c:v>1500</c:v>
                </c:pt>
                <c:pt idx="173">
                  <c:v>1500</c:v>
                </c:pt>
                <c:pt idx="174">
                  <c:v>1500</c:v>
                </c:pt>
                <c:pt idx="175">
                  <c:v>1500</c:v>
                </c:pt>
                <c:pt idx="176">
                  <c:v>1500</c:v>
                </c:pt>
                <c:pt idx="177">
                  <c:v>1600</c:v>
                </c:pt>
                <c:pt idx="178">
                  <c:v>1600</c:v>
                </c:pt>
                <c:pt idx="179">
                  <c:v>1600</c:v>
                </c:pt>
                <c:pt idx="180">
                  <c:v>1600</c:v>
                </c:pt>
                <c:pt idx="181">
                  <c:v>1600</c:v>
                </c:pt>
                <c:pt idx="182">
                  <c:v>1600</c:v>
                </c:pt>
                <c:pt idx="183">
                  <c:v>1600</c:v>
                </c:pt>
                <c:pt idx="184">
                  <c:v>1600</c:v>
                </c:pt>
                <c:pt idx="185">
                  <c:v>1600</c:v>
                </c:pt>
                <c:pt idx="186">
                  <c:v>1600</c:v>
                </c:pt>
                <c:pt idx="187">
                  <c:v>1600</c:v>
                </c:pt>
                <c:pt idx="188">
                  <c:v>1600</c:v>
                </c:pt>
                <c:pt idx="189">
                  <c:v>1600</c:v>
                </c:pt>
                <c:pt idx="190">
                  <c:v>1600</c:v>
                </c:pt>
                <c:pt idx="191">
                  <c:v>1600</c:v>
                </c:pt>
                <c:pt idx="192">
                  <c:v>1600</c:v>
                </c:pt>
                <c:pt idx="193">
                  <c:v>1700</c:v>
                </c:pt>
                <c:pt idx="194">
                  <c:v>1700</c:v>
                </c:pt>
                <c:pt idx="195">
                  <c:v>1700</c:v>
                </c:pt>
                <c:pt idx="196">
                  <c:v>1700</c:v>
                </c:pt>
                <c:pt idx="197">
                  <c:v>1700</c:v>
                </c:pt>
                <c:pt idx="198">
                  <c:v>1700</c:v>
                </c:pt>
                <c:pt idx="199">
                  <c:v>1700</c:v>
                </c:pt>
                <c:pt idx="200">
                  <c:v>1700</c:v>
                </c:pt>
                <c:pt idx="201">
                  <c:v>1800</c:v>
                </c:pt>
                <c:pt idx="202">
                  <c:v>1800</c:v>
                </c:pt>
                <c:pt idx="203">
                  <c:v>1800</c:v>
                </c:pt>
                <c:pt idx="204">
                  <c:v>1800</c:v>
                </c:pt>
                <c:pt idx="205">
                  <c:v>1800</c:v>
                </c:pt>
                <c:pt idx="206">
                  <c:v>1800</c:v>
                </c:pt>
                <c:pt idx="207">
                  <c:v>1800</c:v>
                </c:pt>
                <c:pt idx="208">
                  <c:v>1800</c:v>
                </c:pt>
                <c:pt idx="209">
                  <c:v>1800</c:v>
                </c:pt>
                <c:pt idx="210">
                  <c:v>1800</c:v>
                </c:pt>
                <c:pt idx="211">
                  <c:v>1800</c:v>
                </c:pt>
                <c:pt idx="212">
                  <c:v>1800</c:v>
                </c:pt>
                <c:pt idx="213">
                  <c:v>1800</c:v>
                </c:pt>
                <c:pt idx="214">
                  <c:v>1800</c:v>
                </c:pt>
                <c:pt idx="215">
                  <c:v>1800</c:v>
                </c:pt>
                <c:pt idx="216">
                  <c:v>1800</c:v>
                </c:pt>
                <c:pt idx="217">
                  <c:v>1800</c:v>
                </c:pt>
                <c:pt idx="218">
                  <c:v>1800</c:v>
                </c:pt>
                <c:pt idx="219">
                  <c:v>1800</c:v>
                </c:pt>
                <c:pt idx="220">
                  <c:v>1800</c:v>
                </c:pt>
                <c:pt idx="221">
                  <c:v>1800</c:v>
                </c:pt>
                <c:pt idx="222">
                  <c:v>1800</c:v>
                </c:pt>
                <c:pt idx="223">
                  <c:v>1800</c:v>
                </c:pt>
                <c:pt idx="224">
                  <c:v>1800</c:v>
                </c:pt>
                <c:pt idx="225">
                  <c:v>1800</c:v>
                </c:pt>
                <c:pt idx="226">
                  <c:v>1800</c:v>
                </c:pt>
                <c:pt idx="227">
                  <c:v>1800</c:v>
                </c:pt>
                <c:pt idx="228">
                  <c:v>1800</c:v>
                </c:pt>
                <c:pt idx="229">
                  <c:v>1800</c:v>
                </c:pt>
                <c:pt idx="230">
                  <c:v>1800</c:v>
                </c:pt>
                <c:pt idx="231">
                  <c:v>1800</c:v>
                </c:pt>
                <c:pt idx="232">
                  <c:v>1800</c:v>
                </c:pt>
                <c:pt idx="233">
                  <c:v>1800</c:v>
                </c:pt>
                <c:pt idx="234">
                  <c:v>1800</c:v>
                </c:pt>
                <c:pt idx="235">
                  <c:v>1800</c:v>
                </c:pt>
                <c:pt idx="236">
                  <c:v>1800</c:v>
                </c:pt>
                <c:pt idx="237">
                  <c:v>1800</c:v>
                </c:pt>
                <c:pt idx="238">
                  <c:v>1800</c:v>
                </c:pt>
                <c:pt idx="239">
                  <c:v>1800</c:v>
                </c:pt>
                <c:pt idx="240">
                  <c:v>1800</c:v>
                </c:pt>
                <c:pt idx="241">
                  <c:v>1800</c:v>
                </c:pt>
                <c:pt idx="242">
                  <c:v>1800</c:v>
                </c:pt>
                <c:pt idx="243">
                  <c:v>1800</c:v>
                </c:pt>
                <c:pt idx="244">
                  <c:v>1800</c:v>
                </c:pt>
                <c:pt idx="245">
                  <c:v>1800</c:v>
                </c:pt>
                <c:pt idx="246">
                  <c:v>1800</c:v>
                </c:pt>
                <c:pt idx="247">
                  <c:v>1800</c:v>
                </c:pt>
                <c:pt idx="248">
                  <c:v>1800</c:v>
                </c:pt>
                <c:pt idx="249">
                  <c:v>1800</c:v>
                </c:pt>
                <c:pt idx="250">
                  <c:v>1800</c:v>
                </c:pt>
                <c:pt idx="251">
                  <c:v>1800</c:v>
                </c:pt>
                <c:pt idx="252">
                  <c:v>1800</c:v>
                </c:pt>
                <c:pt idx="253">
                  <c:v>1800</c:v>
                </c:pt>
                <c:pt idx="254">
                  <c:v>1800</c:v>
                </c:pt>
                <c:pt idx="255">
                  <c:v>1800</c:v>
                </c:pt>
                <c:pt idx="256">
                  <c:v>1800</c:v>
                </c:pt>
                <c:pt idx="257">
                  <c:v>1800</c:v>
                </c:pt>
                <c:pt idx="258">
                  <c:v>1800</c:v>
                </c:pt>
                <c:pt idx="259">
                  <c:v>1800</c:v>
                </c:pt>
                <c:pt idx="260">
                  <c:v>1800</c:v>
                </c:pt>
                <c:pt idx="261">
                  <c:v>1800</c:v>
                </c:pt>
                <c:pt idx="262">
                  <c:v>1800</c:v>
                </c:pt>
                <c:pt idx="263">
                  <c:v>1800</c:v>
                </c:pt>
                <c:pt idx="264">
                  <c:v>1800</c:v>
                </c:pt>
                <c:pt idx="265">
                  <c:v>1800</c:v>
                </c:pt>
                <c:pt idx="266">
                  <c:v>1800</c:v>
                </c:pt>
                <c:pt idx="267">
                  <c:v>1800</c:v>
                </c:pt>
                <c:pt idx="268">
                  <c:v>1800</c:v>
                </c:pt>
                <c:pt idx="269">
                  <c:v>1800</c:v>
                </c:pt>
                <c:pt idx="270">
                  <c:v>1800</c:v>
                </c:pt>
                <c:pt idx="271">
                  <c:v>1800</c:v>
                </c:pt>
                <c:pt idx="272">
                  <c:v>1800</c:v>
                </c:pt>
                <c:pt idx="273">
                  <c:v>1800</c:v>
                </c:pt>
                <c:pt idx="274">
                  <c:v>1800</c:v>
                </c:pt>
                <c:pt idx="275">
                  <c:v>1800</c:v>
                </c:pt>
                <c:pt idx="276">
                  <c:v>1800</c:v>
                </c:pt>
                <c:pt idx="277">
                  <c:v>1800</c:v>
                </c:pt>
                <c:pt idx="278">
                  <c:v>1800</c:v>
                </c:pt>
                <c:pt idx="279">
                  <c:v>1800</c:v>
                </c:pt>
                <c:pt idx="280">
                  <c:v>1800</c:v>
                </c:pt>
                <c:pt idx="281">
                  <c:v>1800</c:v>
                </c:pt>
                <c:pt idx="282">
                  <c:v>1800</c:v>
                </c:pt>
                <c:pt idx="283">
                  <c:v>1800</c:v>
                </c:pt>
                <c:pt idx="284">
                  <c:v>1800</c:v>
                </c:pt>
                <c:pt idx="285">
                  <c:v>1800</c:v>
                </c:pt>
                <c:pt idx="286">
                  <c:v>1800</c:v>
                </c:pt>
                <c:pt idx="287">
                  <c:v>1800</c:v>
                </c:pt>
                <c:pt idx="288">
                  <c:v>1800</c:v>
                </c:pt>
                <c:pt idx="289">
                  <c:v>1800</c:v>
                </c:pt>
                <c:pt idx="290">
                  <c:v>1800</c:v>
                </c:pt>
                <c:pt idx="291">
                  <c:v>1800</c:v>
                </c:pt>
                <c:pt idx="292">
                  <c:v>1800</c:v>
                </c:pt>
                <c:pt idx="293">
                  <c:v>1800</c:v>
                </c:pt>
                <c:pt idx="294">
                  <c:v>1800</c:v>
                </c:pt>
                <c:pt idx="295">
                  <c:v>1800</c:v>
                </c:pt>
                <c:pt idx="296">
                  <c:v>1800</c:v>
                </c:pt>
                <c:pt idx="297">
                  <c:v>1800</c:v>
                </c:pt>
                <c:pt idx="298">
                  <c:v>1800</c:v>
                </c:pt>
                <c:pt idx="299">
                  <c:v>1800</c:v>
                </c:pt>
                <c:pt idx="300">
                  <c:v>1800</c:v>
                </c:pt>
                <c:pt idx="301">
                  <c:v>1800</c:v>
                </c:pt>
                <c:pt idx="302">
                  <c:v>1800</c:v>
                </c:pt>
                <c:pt idx="303">
                  <c:v>1800</c:v>
                </c:pt>
                <c:pt idx="304">
                  <c:v>1800</c:v>
                </c:pt>
                <c:pt idx="305">
                  <c:v>1800</c:v>
                </c:pt>
                <c:pt idx="306">
                  <c:v>1800</c:v>
                </c:pt>
                <c:pt idx="307">
                  <c:v>1800</c:v>
                </c:pt>
                <c:pt idx="308">
                  <c:v>1800</c:v>
                </c:pt>
                <c:pt idx="309">
                  <c:v>1800</c:v>
                </c:pt>
                <c:pt idx="310">
                  <c:v>1800</c:v>
                </c:pt>
                <c:pt idx="311">
                  <c:v>1800</c:v>
                </c:pt>
                <c:pt idx="312">
                  <c:v>1800</c:v>
                </c:pt>
                <c:pt idx="313">
                  <c:v>1800</c:v>
                </c:pt>
                <c:pt idx="314">
                  <c:v>1800</c:v>
                </c:pt>
                <c:pt idx="315">
                  <c:v>1800</c:v>
                </c:pt>
                <c:pt idx="316">
                  <c:v>1800</c:v>
                </c:pt>
                <c:pt idx="317">
                  <c:v>1800</c:v>
                </c:pt>
                <c:pt idx="318">
                  <c:v>1800</c:v>
                </c:pt>
                <c:pt idx="319">
                  <c:v>1800</c:v>
                </c:pt>
                <c:pt idx="320">
                  <c:v>1800</c:v>
                </c:pt>
                <c:pt idx="321">
                  <c:v>1800</c:v>
                </c:pt>
                <c:pt idx="322">
                  <c:v>1800</c:v>
                </c:pt>
                <c:pt idx="323">
                  <c:v>1800</c:v>
                </c:pt>
                <c:pt idx="324">
                  <c:v>1800</c:v>
                </c:pt>
                <c:pt idx="325">
                  <c:v>1800</c:v>
                </c:pt>
                <c:pt idx="326">
                  <c:v>1800</c:v>
                </c:pt>
                <c:pt idx="327">
                  <c:v>1800</c:v>
                </c:pt>
                <c:pt idx="328">
                  <c:v>1800</c:v>
                </c:pt>
                <c:pt idx="329">
                  <c:v>1800</c:v>
                </c:pt>
                <c:pt idx="330">
                  <c:v>1800</c:v>
                </c:pt>
                <c:pt idx="331">
                  <c:v>1800</c:v>
                </c:pt>
                <c:pt idx="332">
                  <c:v>1800</c:v>
                </c:pt>
                <c:pt idx="333">
                  <c:v>1800</c:v>
                </c:pt>
                <c:pt idx="334">
                  <c:v>1800</c:v>
                </c:pt>
                <c:pt idx="335">
                  <c:v>1800</c:v>
                </c:pt>
                <c:pt idx="336">
                  <c:v>1800</c:v>
                </c:pt>
                <c:pt idx="337">
                  <c:v>1800</c:v>
                </c:pt>
                <c:pt idx="338">
                  <c:v>1800</c:v>
                </c:pt>
                <c:pt idx="339">
                  <c:v>1800</c:v>
                </c:pt>
                <c:pt idx="340">
                  <c:v>1800</c:v>
                </c:pt>
                <c:pt idx="341">
                  <c:v>1800</c:v>
                </c:pt>
                <c:pt idx="342">
                  <c:v>1800</c:v>
                </c:pt>
                <c:pt idx="343">
                  <c:v>1800</c:v>
                </c:pt>
                <c:pt idx="344">
                  <c:v>1800</c:v>
                </c:pt>
                <c:pt idx="345">
                  <c:v>1800</c:v>
                </c:pt>
                <c:pt idx="346">
                  <c:v>1800</c:v>
                </c:pt>
                <c:pt idx="347">
                  <c:v>1800</c:v>
                </c:pt>
                <c:pt idx="348">
                  <c:v>1800</c:v>
                </c:pt>
                <c:pt idx="349">
                  <c:v>1800</c:v>
                </c:pt>
                <c:pt idx="350">
                  <c:v>1800</c:v>
                </c:pt>
                <c:pt idx="351">
                  <c:v>1800</c:v>
                </c:pt>
                <c:pt idx="352">
                  <c:v>1800</c:v>
                </c:pt>
                <c:pt idx="353">
                  <c:v>1800</c:v>
                </c:pt>
                <c:pt idx="354">
                  <c:v>1800</c:v>
                </c:pt>
                <c:pt idx="355">
                  <c:v>1800</c:v>
                </c:pt>
                <c:pt idx="356">
                  <c:v>1800</c:v>
                </c:pt>
                <c:pt idx="357">
                  <c:v>1800</c:v>
                </c:pt>
                <c:pt idx="358">
                  <c:v>1800</c:v>
                </c:pt>
                <c:pt idx="359">
                  <c:v>1800</c:v>
                </c:pt>
                <c:pt idx="360">
                  <c:v>1800</c:v>
                </c:pt>
                <c:pt idx="361">
                  <c:v>1800</c:v>
                </c:pt>
                <c:pt idx="362">
                  <c:v>1800</c:v>
                </c:pt>
                <c:pt idx="363">
                  <c:v>1800</c:v>
                </c:pt>
                <c:pt idx="364">
                  <c:v>1800</c:v>
                </c:pt>
                <c:pt idx="365">
                  <c:v>1800</c:v>
                </c:pt>
                <c:pt idx="366">
                  <c:v>1800</c:v>
                </c:pt>
                <c:pt idx="367">
                  <c:v>1800</c:v>
                </c:pt>
                <c:pt idx="368">
                  <c:v>1800</c:v>
                </c:pt>
                <c:pt idx="369">
                  <c:v>1500</c:v>
                </c:pt>
                <c:pt idx="370">
                  <c:v>1500</c:v>
                </c:pt>
                <c:pt idx="371">
                  <c:v>1500</c:v>
                </c:pt>
                <c:pt idx="372">
                  <c:v>1500</c:v>
                </c:pt>
                <c:pt idx="373">
                  <c:v>1500</c:v>
                </c:pt>
                <c:pt idx="374">
                  <c:v>1500</c:v>
                </c:pt>
                <c:pt idx="375">
                  <c:v>1500</c:v>
                </c:pt>
                <c:pt idx="376">
                  <c:v>1500</c:v>
                </c:pt>
                <c:pt idx="377">
                  <c:v>250</c:v>
                </c:pt>
                <c:pt idx="378">
                  <c:v>250</c:v>
                </c:pt>
                <c:pt idx="379">
                  <c:v>250</c:v>
                </c:pt>
                <c:pt idx="380">
                  <c:v>250</c:v>
                </c:pt>
                <c:pt idx="381">
                  <c:v>250</c:v>
                </c:pt>
                <c:pt idx="382">
                  <c:v>250</c:v>
                </c:pt>
                <c:pt idx="383">
                  <c:v>250</c:v>
                </c:pt>
                <c:pt idx="384">
                  <c:v>250</c:v>
                </c:pt>
                <c:pt idx="385">
                  <c:v>250</c:v>
                </c:pt>
                <c:pt idx="386">
                  <c:v>250</c:v>
                </c:pt>
                <c:pt idx="387">
                  <c:v>250</c:v>
                </c:pt>
                <c:pt idx="388">
                  <c:v>250</c:v>
                </c:pt>
                <c:pt idx="389">
                  <c:v>250</c:v>
                </c:pt>
                <c:pt idx="390">
                  <c:v>250</c:v>
                </c:pt>
                <c:pt idx="391">
                  <c:v>250</c:v>
                </c:pt>
                <c:pt idx="392">
                  <c:v>250</c:v>
                </c:pt>
                <c:pt idx="393">
                  <c:v>250</c:v>
                </c:pt>
                <c:pt idx="394">
                  <c:v>250</c:v>
                </c:pt>
                <c:pt idx="395">
                  <c:v>250</c:v>
                </c:pt>
                <c:pt idx="396">
                  <c:v>250</c:v>
                </c:pt>
                <c:pt idx="397">
                  <c:v>250</c:v>
                </c:pt>
                <c:pt idx="398">
                  <c:v>250</c:v>
                </c:pt>
                <c:pt idx="399">
                  <c:v>250</c:v>
                </c:pt>
                <c:pt idx="400">
                  <c:v>250</c:v>
                </c:pt>
                <c:pt idx="401">
                  <c:v>250</c:v>
                </c:pt>
                <c:pt idx="402">
                  <c:v>250</c:v>
                </c:pt>
                <c:pt idx="403">
                  <c:v>250</c:v>
                </c:pt>
                <c:pt idx="404">
                  <c:v>250</c:v>
                </c:pt>
                <c:pt idx="405">
                  <c:v>250</c:v>
                </c:pt>
                <c:pt idx="406">
                  <c:v>250</c:v>
                </c:pt>
                <c:pt idx="407">
                  <c:v>250</c:v>
                </c:pt>
                <c:pt idx="408">
                  <c:v>250</c:v>
                </c:pt>
                <c:pt idx="409">
                  <c:v>250</c:v>
                </c:pt>
                <c:pt idx="410">
                  <c:v>250</c:v>
                </c:pt>
                <c:pt idx="411">
                  <c:v>250</c:v>
                </c:pt>
                <c:pt idx="412">
                  <c:v>250</c:v>
                </c:pt>
                <c:pt idx="413">
                  <c:v>250</c:v>
                </c:pt>
                <c:pt idx="414">
                  <c:v>250</c:v>
                </c:pt>
                <c:pt idx="415">
                  <c:v>250</c:v>
                </c:pt>
                <c:pt idx="416">
                  <c:v>250</c:v>
                </c:pt>
                <c:pt idx="417">
                  <c:v>250</c:v>
                </c:pt>
                <c:pt idx="418">
                  <c:v>250</c:v>
                </c:pt>
                <c:pt idx="419">
                  <c:v>250</c:v>
                </c:pt>
                <c:pt idx="420">
                  <c:v>250</c:v>
                </c:pt>
                <c:pt idx="421">
                  <c:v>250</c:v>
                </c:pt>
                <c:pt idx="422">
                  <c:v>250</c:v>
                </c:pt>
                <c:pt idx="423">
                  <c:v>250</c:v>
                </c:pt>
                <c:pt idx="424">
                  <c:v>250</c:v>
                </c:pt>
                <c:pt idx="425">
                  <c:v>250</c:v>
                </c:pt>
                <c:pt idx="426">
                  <c:v>250</c:v>
                </c:pt>
                <c:pt idx="427">
                  <c:v>250</c:v>
                </c:pt>
                <c:pt idx="428">
                  <c:v>250</c:v>
                </c:pt>
                <c:pt idx="429">
                  <c:v>250</c:v>
                </c:pt>
                <c:pt idx="430">
                  <c:v>250</c:v>
                </c:pt>
                <c:pt idx="431">
                  <c:v>250</c:v>
                </c:pt>
                <c:pt idx="432">
                  <c:v>250</c:v>
                </c:pt>
                <c:pt idx="433">
                  <c:v>250</c:v>
                </c:pt>
                <c:pt idx="434">
                  <c:v>250</c:v>
                </c:pt>
                <c:pt idx="435">
                  <c:v>250</c:v>
                </c:pt>
                <c:pt idx="436">
                  <c:v>250</c:v>
                </c:pt>
                <c:pt idx="437">
                  <c:v>250</c:v>
                </c:pt>
                <c:pt idx="438">
                  <c:v>250</c:v>
                </c:pt>
                <c:pt idx="439">
                  <c:v>250</c:v>
                </c:pt>
                <c:pt idx="440">
                  <c:v>250</c:v>
                </c:pt>
                <c:pt idx="441">
                  <c:v>250</c:v>
                </c:pt>
                <c:pt idx="442">
                  <c:v>250</c:v>
                </c:pt>
                <c:pt idx="443">
                  <c:v>250</c:v>
                </c:pt>
                <c:pt idx="444">
                  <c:v>250</c:v>
                </c:pt>
                <c:pt idx="445">
                  <c:v>250</c:v>
                </c:pt>
                <c:pt idx="446">
                  <c:v>250</c:v>
                </c:pt>
                <c:pt idx="447">
                  <c:v>250</c:v>
                </c:pt>
                <c:pt idx="448">
                  <c:v>250</c:v>
                </c:pt>
                <c:pt idx="449">
                  <c:v>250</c:v>
                </c:pt>
                <c:pt idx="450">
                  <c:v>250</c:v>
                </c:pt>
                <c:pt idx="451">
                  <c:v>250</c:v>
                </c:pt>
                <c:pt idx="452">
                  <c:v>250</c:v>
                </c:pt>
                <c:pt idx="453">
                  <c:v>250</c:v>
                </c:pt>
                <c:pt idx="454">
                  <c:v>250</c:v>
                </c:pt>
                <c:pt idx="455">
                  <c:v>250</c:v>
                </c:pt>
                <c:pt idx="456">
                  <c:v>250</c:v>
                </c:pt>
                <c:pt idx="457">
                  <c:v>250</c:v>
                </c:pt>
                <c:pt idx="458">
                  <c:v>250</c:v>
                </c:pt>
                <c:pt idx="459">
                  <c:v>250</c:v>
                </c:pt>
                <c:pt idx="460">
                  <c:v>250</c:v>
                </c:pt>
                <c:pt idx="461">
                  <c:v>250</c:v>
                </c:pt>
                <c:pt idx="462">
                  <c:v>250</c:v>
                </c:pt>
                <c:pt idx="463">
                  <c:v>250</c:v>
                </c:pt>
                <c:pt idx="464">
                  <c:v>250</c:v>
                </c:pt>
                <c:pt idx="465">
                  <c:v>250</c:v>
                </c:pt>
                <c:pt idx="466">
                  <c:v>250</c:v>
                </c:pt>
                <c:pt idx="467">
                  <c:v>250</c:v>
                </c:pt>
                <c:pt idx="468">
                  <c:v>250</c:v>
                </c:pt>
                <c:pt idx="469">
                  <c:v>250</c:v>
                </c:pt>
                <c:pt idx="470">
                  <c:v>250</c:v>
                </c:pt>
                <c:pt idx="471">
                  <c:v>250</c:v>
                </c:pt>
                <c:pt idx="472">
                  <c:v>250</c:v>
                </c:pt>
                <c:pt idx="473">
                  <c:v>250</c:v>
                </c:pt>
                <c:pt idx="474">
                  <c:v>250</c:v>
                </c:pt>
                <c:pt idx="475">
                  <c:v>250</c:v>
                </c:pt>
                <c:pt idx="476">
                  <c:v>250</c:v>
                </c:pt>
                <c:pt idx="477">
                  <c:v>250</c:v>
                </c:pt>
                <c:pt idx="478">
                  <c:v>250</c:v>
                </c:pt>
                <c:pt idx="479">
                  <c:v>250</c:v>
                </c:pt>
                <c:pt idx="480">
                  <c:v>250</c:v>
                </c:pt>
                <c:pt idx="481">
                  <c:v>250</c:v>
                </c:pt>
                <c:pt idx="482">
                  <c:v>250</c:v>
                </c:pt>
                <c:pt idx="483">
                  <c:v>250</c:v>
                </c:pt>
                <c:pt idx="484">
                  <c:v>250</c:v>
                </c:pt>
                <c:pt idx="485">
                  <c:v>250</c:v>
                </c:pt>
                <c:pt idx="486">
                  <c:v>250</c:v>
                </c:pt>
                <c:pt idx="487">
                  <c:v>250</c:v>
                </c:pt>
                <c:pt idx="488">
                  <c:v>250</c:v>
                </c:pt>
                <c:pt idx="489">
                  <c:v>250</c:v>
                </c:pt>
                <c:pt idx="490">
                  <c:v>250</c:v>
                </c:pt>
                <c:pt idx="491">
                  <c:v>250</c:v>
                </c:pt>
                <c:pt idx="492">
                  <c:v>250</c:v>
                </c:pt>
                <c:pt idx="493">
                  <c:v>250</c:v>
                </c:pt>
                <c:pt idx="494">
                  <c:v>250</c:v>
                </c:pt>
                <c:pt idx="495">
                  <c:v>250</c:v>
                </c:pt>
                <c:pt idx="496">
                  <c:v>250</c:v>
                </c:pt>
                <c:pt idx="497">
                  <c:v>250</c:v>
                </c:pt>
                <c:pt idx="498">
                  <c:v>250</c:v>
                </c:pt>
                <c:pt idx="499">
                  <c:v>250</c:v>
                </c:pt>
                <c:pt idx="500">
                  <c:v>250</c:v>
                </c:pt>
                <c:pt idx="501">
                  <c:v>250</c:v>
                </c:pt>
                <c:pt idx="502">
                  <c:v>250</c:v>
                </c:pt>
                <c:pt idx="503">
                  <c:v>250</c:v>
                </c:pt>
                <c:pt idx="504">
                  <c:v>250</c:v>
                </c:pt>
                <c:pt idx="505">
                  <c:v>250</c:v>
                </c:pt>
                <c:pt idx="506">
                  <c:v>250</c:v>
                </c:pt>
                <c:pt idx="507">
                  <c:v>250</c:v>
                </c:pt>
                <c:pt idx="508">
                  <c:v>250</c:v>
                </c:pt>
                <c:pt idx="509">
                  <c:v>250</c:v>
                </c:pt>
                <c:pt idx="510">
                  <c:v>250</c:v>
                </c:pt>
                <c:pt idx="511">
                  <c:v>250</c:v>
                </c:pt>
                <c:pt idx="512">
                  <c:v>250</c:v>
                </c:pt>
                <c:pt idx="513">
                  <c:v>250</c:v>
                </c:pt>
                <c:pt idx="514">
                  <c:v>250</c:v>
                </c:pt>
                <c:pt idx="515">
                  <c:v>250</c:v>
                </c:pt>
                <c:pt idx="516">
                  <c:v>250</c:v>
                </c:pt>
                <c:pt idx="517">
                  <c:v>250</c:v>
                </c:pt>
                <c:pt idx="518">
                  <c:v>250</c:v>
                </c:pt>
                <c:pt idx="519">
                  <c:v>250</c:v>
                </c:pt>
                <c:pt idx="520">
                  <c:v>250</c:v>
                </c:pt>
                <c:pt idx="521">
                  <c:v>250</c:v>
                </c:pt>
                <c:pt idx="522">
                  <c:v>250</c:v>
                </c:pt>
                <c:pt idx="523">
                  <c:v>250</c:v>
                </c:pt>
                <c:pt idx="524">
                  <c:v>250</c:v>
                </c:pt>
                <c:pt idx="525">
                  <c:v>250</c:v>
                </c:pt>
                <c:pt idx="526">
                  <c:v>250</c:v>
                </c:pt>
                <c:pt idx="527">
                  <c:v>250</c:v>
                </c:pt>
                <c:pt idx="528">
                  <c:v>250</c:v>
                </c:pt>
                <c:pt idx="529">
                  <c:v>250</c:v>
                </c:pt>
                <c:pt idx="530">
                  <c:v>250</c:v>
                </c:pt>
                <c:pt idx="531">
                  <c:v>250</c:v>
                </c:pt>
                <c:pt idx="532">
                  <c:v>250</c:v>
                </c:pt>
                <c:pt idx="533">
                  <c:v>250</c:v>
                </c:pt>
                <c:pt idx="534">
                  <c:v>250</c:v>
                </c:pt>
                <c:pt idx="535">
                  <c:v>250</c:v>
                </c:pt>
                <c:pt idx="536">
                  <c:v>250</c:v>
                </c:pt>
                <c:pt idx="537">
                  <c:v>250</c:v>
                </c:pt>
                <c:pt idx="538">
                  <c:v>250</c:v>
                </c:pt>
                <c:pt idx="539">
                  <c:v>250</c:v>
                </c:pt>
                <c:pt idx="540">
                  <c:v>250</c:v>
                </c:pt>
                <c:pt idx="541">
                  <c:v>250</c:v>
                </c:pt>
                <c:pt idx="542">
                  <c:v>250</c:v>
                </c:pt>
                <c:pt idx="543">
                  <c:v>250</c:v>
                </c:pt>
                <c:pt idx="544">
                  <c:v>250</c:v>
                </c:pt>
                <c:pt idx="545">
                  <c:v>250</c:v>
                </c:pt>
                <c:pt idx="546">
                  <c:v>250</c:v>
                </c:pt>
                <c:pt idx="547">
                  <c:v>250</c:v>
                </c:pt>
                <c:pt idx="548">
                  <c:v>250</c:v>
                </c:pt>
                <c:pt idx="549">
                  <c:v>250</c:v>
                </c:pt>
                <c:pt idx="550">
                  <c:v>250</c:v>
                </c:pt>
                <c:pt idx="551">
                  <c:v>250</c:v>
                </c:pt>
                <c:pt idx="552">
                  <c:v>250</c:v>
                </c:pt>
                <c:pt idx="553">
                  <c:v>250</c:v>
                </c:pt>
                <c:pt idx="554">
                  <c:v>250</c:v>
                </c:pt>
                <c:pt idx="555">
                  <c:v>250</c:v>
                </c:pt>
                <c:pt idx="556">
                  <c:v>250</c:v>
                </c:pt>
                <c:pt idx="557">
                  <c:v>250</c:v>
                </c:pt>
                <c:pt idx="558">
                  <c:v>250</c:v>
                </c:pt>
                <c:pt idx="559">
                  <c:v>250</c:v>
                </c:pt>
                <c:pt idx="560">
                  <c:v>250</c:v>
                </c:pt>
                <c:pt idx="561">
                  <c:v>250</c:v>
                </c:pt>
                <c:pt idx="562">
                  <c:v>250</c:v>
                </c:pt>
                <c:pt idx="563">
                  <c:v>250</c:v>
                </c:pt>
                <c:pt idx="564">
                  <c:v>250</c:v>
                </c:pt>
                <c:pt idx="565">
                  <c:v>250</c:v>
                </c:pt>
                <c:pt idx="566">
                  <c:v>250</c:v>
                </c:pt>
                <c:pt idx="567">
                  <c:v>250</c:v>
                </c:pt>
                <c:pt idx="568">
                  <c:v>250</c:v>
                </c:pt>
                <c:pt idx="569">
                  <c:v>250</c:v>
                </c:pt>
                <c:pt idx="570">
                  <c:v>250</c:v>
                </c:pt>
                <c:pt idx="571">
                  <c:v>250</c:v>
                </c:pt>
                <c:pt idx="572">
                  <c:v>250</c:v>
                </c:pt>
                <c:pt idx="573">
                  <c:v>250</c:v>
                </c:pt>
                <c:pt idx="574">
                  <c:v>250</c:v>
                </c:pt>
                <c:pt idx="575">
                  <c:v>250</c:v>
                </c:pt>
                <c:pt idx="576">
                  <c:v>250</c:v>
                </c:pt>
                <c:pt idx="577">
                  <c:v>250</c:v>
                </c:pt>
                <c:pt idx="578">
                  <c:v>250</c:v>
                </c:pt>
                <c:pt idx="579">
                  <c:v>250</c:v>
                </c:pt>
                <c:pt idx="580">
                  <c:v>250</c:v>
                </c:pt>
                <c:pt idx="581">
                  <c:v>250</c:v>
                </c:pt>
                <c:pt idx="582">
                  <c:v>250</c:v>
                </c:pt>
                <c:pt idx="583">
                  <c:v>250</c:v>
                </c:pt>
                <c:pt idx="584">
                  <c:v>250</c:v>
                </c:pt>
                <c:pt idx="585">
                  <c:v>250</c:v>
                </c:pt>
                <c:pt idx="586">
                  <c:v>250</c:v>
                </c:pt>
                <c:pt idx="587">
                  <c:v>250</c:v>
                </c:pt>
                <c:pt idx="588">
                  <c:v>250</c:v>
                </c:pt>
                <c:pt idx="589">
                  <c:v>250</c:v>
                </c:pt>
                <c:pt idx="590">
                  <c:v>250</c:v>
                </c:pt>
                <c:pt idx="591">
                  <c:v>250</c:v>
                </c:pt>
                <c:pt idx="592">
                  <c:v>250</c:v>
                </c:pt>
                <c:pt idx="593">
                  <c:v>250</c:v>
                </c:pt>
                <c:pt idx="594">
                  <c:v>250</c:v>
                </c:pt>
                <c:pt idx="595">
                  <c:v>250</c:v>
                </c:pt>
                <c:pt idx="596">
                  <c:v>250</c:v>
                </c:pt>
                <c:pt idx="597">
                  <c:v>250</c:v>
                </c:pt>
                <c:pt idx="598">
                  <c:v>250</c:v>
                </c:pt>
                <c:pt idx="599">
                  <c:v>250</c:v>
                </c:pt>
                <c:pt idx="600">
                  <c:v>250</c:v>
                </c:pt>
                <c:pt idx="601">
                  <c:v>250</c:v>
                </c:pt>
                <c:pt idx="602">
                  <c:v>250</c:v>
                </c:pt>
                <c:pt idx="603">
                  <c:v>250</c:v>
                </c:pt>
                <c:pt idx="604">
                  <c:v>250</c:v>
                </c:pt>
                <c:pt idx="605">
                  <c:v>250</c:v>
                </c:pt>
                <c:pt idx="606">
                  <c:v>250</c:v>
                </c:pt>
                <c:pt idx="607">
                  <c:v>250</c:v>
                </c:pt>
                <c:pt idx="608">
                  <c:v>250</c:v>
                </c:pt>
                <c:pt idx="609">
                  <c:v>250</c:v>
                </c:pt>
                <c:pt idx="610">
                  <c:v>250</c:v>
                </c:pt>
                <c:pt idx="611">
                  <c:v>250</c:v>
                </c:pt>
                <c:pt idx="612">
                  <c:v>250</c:v>
                </c:pt>
                <c:pt idx="613">
                  <c:v>250</c:v>
                </c:pt>
                <c:pt idx="614">
                  <c:v>250</c:v>
                </c:pt>
                <c:pt idx="615">
                  <c:v>250</c:v>
                </c:pt>
                <c:pt idx="616">
                  <c:v>250</c:v>
                </c:pt>
                <c:pt idx="617">
                  <c:v>250</c:v>
                </c:pt>
                <c:pt idx="618">
                  <c:v>250</c:v>
                </c:pt>
                <c:pt idx="619">
                  <c:v>250</c:v>
                </c:pt>
                <c:pt idx="620">
                  <c:v>250</c:v>
                </c:pt>
                <c:pt idx="621">
                  <c:v>250</c:v>
                </c:pt>
                <c:pt idx="622">
                  <c:v>250</c:v>
                </c:pt>
                <c:pt idx="623">
                  <c:v>250</c:v>
                </c:pt>
                <c:pt idx="624">
                  <c:v>250</c:v>
                </c:pt>
                <c:pt idx="625">
                  <c:v>250</c:v>
                </c:pt>
                <c:pt idx="626">
                  <c:v>250</c:v>
                </c:pt>
                <c:pt idx="627">
                  <c:v>250</c:v>
                </c:pt>
                <c:pt idx="628">
                  <c:v>250</c:v>
                </c:pt>
                <c:pt idx="629">
                  <c:v>250</c:v>
                </c:pt>
                <c:pt idx="630">
                  <c:v>250</c:v>
                </c:pt>
                <c:pt idx="631">
                  <c:v>250</c:v>
                </c:pt>
                <c:pt idx="632">
                  <c:v>250</c:v>
                </c:pt>
                <c:pt idx="633">
                  <c:v>250</c:v>
                </c:pt>
                <c:pt idx="634">
                  <c:v>250</c:v>
                </c:pt>
                <c:pt idx="635">
                  <c:v>250</c:v>
                </c:pt>
                <c:pt idx="636">
                  <c:v>250</c:v>
                </c:pt>
                <c:pt idx="637">
                  <c:v>250</c:v>
                </c:pt>
                <c:pt idx="638">
                  <c:v>250</c:v>
                </c:pt>
                <c:pt idx="639">
                  <c:v>250</c:v>
                </c:pt>
                <c:pt idx="640">
                  <c:v>250</c:v>
                </c:pt>
                <c:pt idx="641">
                  <c:v>250</c:v>
                </c:pt>
                <c:pt idx="642">
                  <c:v>250</c:v>
                </c:pt>
                <c:pt idx="643">
                  <c:v>250</c:v>
                </c:pt>
                <c:pt idx="644">
                  <c:v>250</c:v>
                </c:pt>
                <c:pt idx="645">
                  <c:v>250</c:v>
                </c:pt>
                <c:pt idx="646">
                  <c:v>250</c:v>
                </c:pt>
                <c:pt idx="647">
                  <c:v>250</c:v>
                </c:pt>
                <c:pt idx="648">
                  <c:v>250</c:v>
                </c:pt>
                <c:pt idx="649">
                  <c:v>250</c:v>
                </c:pt>
                <c:pt idx="650">
                  <c:v>250</c:v>
                </c:pt>
                <c:pt idx="651">
                  <c:v>250</c:v>
                </c:pt>
                <c:pt idx="652">
                  <c:v>250</c:v>
                </c:pt>
                <c:pt idx="653">
                  <c:v>250</c:v>
                </c:pt>
                <c:pt idx="654">
                  <c:v>250</c:v>
                </c:pt>
                <c:pt idx="655">
                  <c:v>250</c:v>
                </c:pt>
                <c:pt idx="656">
                  <c:v>250</c:v>
                </c:pt>
                <c:pt idx="657">
                  <c:v>250</c:v>
                </c:pt>
                <c:pt idx="658">
                  <c:v>250</c:v>
                </c:pt>
                <c:pt idx="659">
                  <c:v>250</c:v>
                </c:pt>
                <c:pt idx="660">
                  <c:v>250</c:v>
                </c:pt>
                <c:pt idx="661">
                  <c:v>250</c:v>
                </c:pt>
                <c:pt idx="662">
                  <c:v>250</c:v>
                </c:pt>
                <c:pt idx="663">
                  <c:v>250</c:v>
                </c:pt>
                <c:pt idx="664">
                  <c:v>250</c:v>
                </c:pt>
                <c:pt idx="665">
                  <c:v>250</c:v>
                </c:pt>
                <c:pt idx="666">
                  <c:v>250</c:v>
                </c:pt>
                <c:pt idx="667">
                  <c:v>250</c:v>
                </c:pt>
                <c:pt idx="668">
                  <c:v>250</c:v>
                </c:pt>
                <c:pt idx="669">
                  <c:v>250</c:v>
                </c:pt>
                <c:pt idx="670">
                  <c:v>250</c:v>
                </c:pt>
                <c:pt idx="671">
                  <c:v>250</c:v>
                </c:pt>
                <c:pt idx="672">
                  <c:v>250</c:v>
                </c:pt>
                <c:pt idx="673">
                  <c:v>250</c:v>
                </c:pt>
                <c:pt idx="674">
                  <c:v>250</c:v>
                </c:pt>
                <c:pt idx="675">
                  <c:v>250</c:v>
                </c:pt>
                <c:pt idx="676">
                  <c:v>250</c:v>
                </c:pt>
                <c:pt idx="677">
                  <c:v>250</c:v>
                </c:pt>
                <c:pt idx="678">
                  <c:v>250</c:v>
                </c:pt>
                <c:pt idx="679">
                  <c:v>250</c:v>
                </c:pt>
                <c:pt idx="680">
                  <c:v>250</c:v>
                </c:pt>
                <c:pt idx="681">
                  <c:v>250</c:v>
                </c:pt>
                <c:pt idx="682">
                  <c:v>250</c:v>
                </c:pt>
                <c:pt idx="683">
                  <c:v>250</c:v>
                </c:pt>
                <c:pt idx="684">
                  <c:v>250</c:v>
                </c:pt>
                <c:pt idx="685">
                  <c:v>250</c:v>
                </c:pt>
                <c:pt idx="686">
                  <c:v>250</c:v>
                </c:pt>
                <c:pt idx="687">
                  <c:v>250</c:v>
                </c:pt>
                <c:pt idx="688">
                  <c:v>250</c:v>
                </c:pt>
                <c:pt idx="689">
                  <c:v>250</c:v>
                </c:pt>
                <c:pt idx="690">
                  <c:v>250</c:v>
                </c:pt>
                <c:pt idx="691">
                  <c:v>250</c:v>
                </c:pt>
                <c:pt idx="692">
                  <c:v>250</c:v>
                </c:pt>
                <c:pt idx="693">
                  <c:v>250</c:v>
                </c:pt>
                <c:pt idx="694">
                  <c:v>250</c:v>
                </c:pt>
                <c:pt idx="695">
                  <c:v>250</c:v>
                </c:pt>
                <c:pt idx="696">
                  <c:v>250</c:v>
                </c:pt>
                <c:pt idx="697">
                  <c:v>250</c:v>
                </c:pt>
                <c:pt idx="698">
                  <c:v>250</c:v>
                </c:pt>
                <c:pt idx="699">
                  <c:v>250</c:v>
                </c:pt>
                <c:pt idx="700">
                  <c:v>250</c:v>
                </c:pt>
                <c:pt idx="701">
                  <c:v>250</c:v>
                </c:pt>
                <c:pt idx="702">
                  <c:v>250</c:v>
                </c:pt>
                <c:pt idx="703">
                  <c:v>250</c:v>
                </c:pt>
                <c:pt idx="704">
                  <c:v>250</c:v>
                </c:pt>
                <c:pt idx="705">
                  <c:v>250</c:v>
                </c:pt>
                <c:pt idx="706">
                  <c:v>250</c:v>
                </c:pt>
                <c:pt idx="707">
                  <c:v>250</c:v>
                </c:pt>
                <c:pt idx="708">
                  <c:v>250</c:v>
                </c:pt>
                <c:pt idx="709">
                  <c:v>250</c:v>
                </c:pt>
                <c:pt idx="710">
                  <c:v>250</c:v>
                </c:pt>
                <c:pt idx="711">
                  <c:v>250</c:v>
                </c:pt>
                <c:pt idx="712">
                  <c:v>250</c:v>
                </c:pt>
                <c:pt idx="713">
                  <c:v>250</c:v>
                </c:pt>
                <c:pt idx="714">
                  <c:v>250</c:v>
                </c:pt>
                <c:pt idx="715">
                  <c:v>250</c:v>
                </c:pt>
                <c:pt idx="716">
                  <c:v>250</c:v>
                </c:pt>
                <c:pt idx="717">
                  <c:v>250</c:v>
                </c:pt>
                <c:pt idx="718">
                  <c:v>250</c:v>
                </c:pt>
                <c:pt idx="719">
                  <c:v>250</c:v>
                </c:pt>
                <c:pt idx="720">
                  <c:v>250</c:v>
                </c:pt>
                <c:pt idx="721">
                  <c:v>250</c:v>
                </c:pt>
                <c:pt idx="722">
                  <c:v>250</c:v>
                </c:pt>
                <c:pt idx="723">
                  <c:v>250</c:v>
                </c:pt>
                <c:pt idx="724">
                  <c:v>250</c:v>
                </c:pt>
                <c:pt idx="725">
                  <c:v>250</c:v>
                </c:pt>
                <c:pt idx="726">
                  <c:v>250</c:v>
                </c:pt>
                <c:pt idx="727">
                  <c:v>250</c:v>
                </c:pt>
                <c:pt idx="728">
                  <c:v>250</c:v>
                </c:pt>
                <c:pt idx="729">
                  <c:v>250</c:v>
                </c:pt>
                <c:pt idx="730">
                  <c:v>250</c:v>
                </c:pt>
                <c:pt idx="731">
                  <c:v>250</c:v>
                </c:pt>
                <c:pt idx="732">
                  <c:v>250</c:v>
                </c:pt>
                <c:pt idx="733">
                  <c:v>250</c:v>
                </c:pt>
                <c:pt idx="734">
                  <c:v>250</c:v>
                </c:pt>
                <c:pt idx="735">
                  <c:v>250</c:v>
                </c:pt>
                <c:pt idx="736">
                  <c:v>250</c:v>
                </c:pt>
                <c:pt idx="737">
                  <c:v>250</c:v>
                </c:pt>
                <c:pt idx="738">
                  <c:v>250</c:v>
                </c:pt>
                <c:pt idx="739">
                  <c:v>250</c:v>
                </c:pt>
                <c:pt idx="740">
                  <c:v>250</c:v>
                </c:pt>
                <c:pt idx="741">
                  <c:v>250</c:v>
                </c:pt>
                <c:pt idx="742">
                  <c:v>250</c:v>
                </c:pt>
                <c:pt idx="743">
                  <c:v>250</c:v>
                </c:pt>
                <c:pt idx="744">
                  <c:v>250</c:v>
                </c:pt>
                <c:pt idx="745">
                  <c:v>250</c:v>
                </c:pt>
                <c:pt idx="746">
                  <c:v>250</c:v>
                </c:pt>
                <c:pt idx="747">
                  <c:v>250</c:v>
                </c:pt>
                <c:pt idx="748">
                  <c:v>250</c:v>
                </c:pt>
                <c:pt idx="749">
                  <c:v>250</c:v>
                </c:pt>
                <c:pt idx="750">
                  <c:v>250</c:v>
                </c:pt>
                <c:pt idx="751">
                  <c:v>250</c:v>
                </c:pt>
                <c:pt idx="752">
                  <c:v>250</c:v>
                </c:pt>
                <c:pt idx="753">
                  <c:v>250</c:v>
                </c:pt>
                <c:pt idx="754">
                  <c:v>250</c:v>
                </c:pt>
                <c:pt idx="755">
                  <c:v>250</c:v>
                </c:pt>
                <c:pt idx="756">
                  <c:v>250</c:v>
                </c:pt>
                <c:pt idx="757">
                  <c:v>250</c:v>
                </c:pt>
                <c:pt idx="758">
                  <c:v>250</c:v>
                </c:pt>
                <c:pt idx="759">
                  <c:v>250</c:v>
                </c:pt>
                <c:pt idx="760">
                  <c:v>250</c:v>
                </c:pt>
                <c:pt idx="761">
                  <c:v>250</c:v>
                </c:pt>
                <c:pt idx="762">
                  <c:v>250</c:v>
                </c:pt>
                <c:pt idx="763">
                  <c:v>250</c:v>
                </c:pt>
                <c:pt idx="764">
                  <c:v>250</c:v>
                </c:pt>
                <c:pt idx="765">
                  <c:v>250</c:v>
                </c:pt>
                <c:pt idx="766">
                  <c:v>250</c:v>
                </c:pt>
                <c:pt idx="767">
                  <c:v>250</c:v>
                </c:pt>
                <c:pt idx="768">
                  <c:v>250</c:v>
                </c:pt>
                <c:pt idx="769">
                  <c:v>250</c:v>
                </c:pt>
                <c:pt idx="770">
                  <c:v>250</c:v>
                </c:pt>
                <c:pt idx="771">
                  <c:v>250</c:v>
                </c:pt>
                <c:pt idx="772">
                  <c:v>250</c:v>
                </c:pt>
                <c:pt idx="773">
                  <c:v>250</c:v>
                </c:pt>
                <c:pt idx="774">
                  <c:v>250</c:v>
                </c:pt>
                <c:pt idx="775">
                  <c:v>250</c:v>
                </c:pt>
                <c:pt idx="776">
                  <c:v>250</c:v>
                </c:pt>
                <c:pt idx="777">
                  <c:v>250</c:v>
                </c:pt>
                <c:pt idx="778">
                  <c:v>250</c:v>
                </c:pt>
                <c:pt idx="779">
                  <c:v>250</c:v>
                </c:pt>
                <c:pt idx="780">
                  <c:v>250</c:v>
                </c:pt>
                <c:pt idx="781">
                  <c:v>250</c:v>
                </c:pt>
                <c:pt idx="782">
                  <c:v>250</c:v>
                </c:pt>
                <c:pt idx="783">
                  <c:v>250</c:v>
                </c:pt>
                <c:pt idx="784">
                  <c:v>250</c:v>
                </c:pt>
                <c:pt idx="785">
                  <c:v>250</c:v>
                </c:pt>
                <c:pt idx="786">
                  <c:v>250</c:v>
                </c:pt>
                <c:pt idx="787">
                  <c:v>250</c:v>
                </c:pt>
                <c:pt idx="788">
                  <c:v>250</c:v>
                </c:pt>
                <c:pt idx="789">
                  <c:v>250</c:v>
                </c:pt>
                <c:pt idx="790">
                  <c:v>250</c:v>
                </c:pt>
                <c:pt idx="791">
                  <c:v>250</c:v>
                </c:pt>
                <c:pt idx="792">
                  <c:v>250</c:v>
                </c:pt>
                <c:pt idx="793">
                  <c:v>250</c:v>
                </c:pt>
                <c:pt idx="794">
                  <c:v>250</c:v>
                </c:pt>
                <c:pt idx="795">
                  <c:v>250</c:v>
                </c:pt>
                <c:pt idx="796">
                  <c:v>250</c:v>
                </c:pt>
                <c:pt idx="797">
                  <c:v>250</c:v>
                </c:pt>
                <c:pt idx="798">
                  <c:v>250</c:v>
                </c:pt>
                <c:pt idx="799">
                  <c:v>250</c:v>
                </c:pt>
                <c:pt idx="800">
                  <c:v>250</c:v>
                </c:pt>
                <c:pt idx="801">
                  <c:v>250</c:v>
                </c:pt>
                <c:pt idx="802">
                  <c:v>250</c:v>
                </c:pt>
                <c:pt idx="803">
                  <c:v>250</c:v>
                </c:pt>
                <c:pt idx="804">
                  <c:v>250</c:v>
                </c:pt>
                <c:pt idx="805">
                  <c:v>250</c:v>
                </c:pt>
                <c:pt idx="806">
                  <c:v>250</c:v>
                </c:pt>
                <c:pt idx="807">
                  <c:v>250</c:v>
                </c:pt>
                <c:pt idx="808">
                  <c:v>250</c:v>
                </c:pt>
                <c:pt idx="809">
                  <c:v>250</c:v>
                </c:pt>
                <c:pt idx="810">
                  <c:v>250</c:v>
                </c:pt>
                <c:pt idx="811">
                  <c:v>250</c:v>
                </c:pt>
                <c:pt idx="812">
                  <c:v>250</c:v>
                </c:pt>
                <c:pt idx="813">
                  <c:v>250</c:v>
                </c:pt>
                <c:pt idx="814">
                  <c:v>250</c:v>
                </c:pt>
                <c:pt idx="815">
                  <c:v>250</c:v>
                </c:pt>
                <c:pt idx="816">
                  <c:v>250</c:v>
                </c:pt>
                <c:pt idx="817">
                  <c:v>250</c:v>
                </c:pt>
                <c:pt idx="818">
                  <c:v>250</c:v>
                </c:pt>
                <c:pt idx="819">
                  <c:v>250</c:v>
                </c:pt>
                <c:pt idx="820">
                  <c:v>250</c:v>
                </c:pt>
                <c:pt idx="821">
                  <c:v>250</c:v>
                </c:pt>
                <c:pt idx="822">
                  <c:v>250</c:v>
                </c:pt>
                <c:pt idx="823">
                  <c:v>250</c:v>
                </c:pt>
                <c:pt idx="824">
                  <c:v>250</c:v>
                </c:pt>
                <c:pt idx="825">
                  <c:v>250</c:v>
                </c:pt>
                <c:pt idx="826">
                  <c:v>250</c:v>
                </c:pt>
                <c:pt idx="827">
                  <c:v>250</c:v>
                </c:pt>
                <c:pt idx="828">
                  <c:v>250</c:v>
                </c:pt>
                <c:pt idx="829">
                  <c:v>250</c:v>
                </c:pt>
                <c:pt idx="830">
                  <c:v>250</c:v>
                </c:pt>
                <c:pt idx="831">
                  <c:v>250</c:v>
                </c:pt>
                <c:pt idx="832">
                  <c:v>250</c:v>
                </c:pt>
                <c:pt idx="833">
                  <c:v>250</c:v>
                </c:pt>
                <c:pt idx="834">
                  <c:v>250</c:v>
                </c:pt>
                <c:pt idx="835">
                  <c:v>250</c:v>
                </c:pt>
                <c:pt idx="836">
                  <c:v>250</c:v>
                </c:pt>
                <c:pt idx="837">
                  <c:v>250</c:v>
                </c:pt>
                <c:pt idx="838">
                  <c:v>250</c:v>
                </c:pt>
                <c:pt idx="839">
                  <c:v>250</c:v>
                </c:pt>
                <c:pt idx="840">
                  <c:v>250</c:v>
                </c:pt>
                <c:pt idx="841">
                  <c:v>250</c:v>
                </c:pt>
                <c:pt idx="842">
                  <c:v>250</c:v>
                </c:pt>
                <c:pt idx="843">
                  <c:v>250</c:v>
                </c:pt>
                <c:pt idx="844">
                  <c:v>250</c:v>
                </c:pt>
                <c:pt idx="845">
                  <c:v>250</c:v>
                </c:pt>
                <c:pt idx="846">
                  <c:v>250</c:v>
                </c:pt>
                <c:pt idx="847">
                  <c:v>250</c:v>
                </c:pt>
                <c:pt idx="848">
                  <c:v>250</c:v>
                </c:pt>
                <c:pt idx="849">
                  <c:v>250</c:v>
                </c:pt>
                <c:pt idx="850">
                  <c:v>250</c:v>
                </c:pt>
                <c:pt idx="851">
                  <c:v>250</c:v>
                </c:pt>
                <c:pt idx="852">
                  <c:v>250</c:v>
                </c:pt>
                <c:pt idx="853">
                  <c:v>250</c:v>
                </c:pt>
                <c:pt idx="854">
                  <c:v>250</c:v>
                </c:pt>
                <c:pt idx="855">
                  <c:v>250</c:v>
                </c:pt>
                <c:pt idx="856">
                  <c:v>250</c:v>
                </c:pt>
                <c:pt idx="857">
                  <c:v>250</c:v>
                </c:pt>
                <c:pt idx="858">
                  <c:v>250</c:v>
                </c:pt>
                <c:pt idx="859">
                  <c:v>250</c:v>
                </c:pt>
                <c:pt idx="860">
                  <c:v>250</c:v>
                </c:pt>
                <c:pt idx="861">
                  <c:v>250</c:v>
                </c:pt>
                <c:pt idx="862">
                  <c:v>250</c:v>
                </c:pt>
                <c:pt idx="863">
                  <c:v>250</c:v>
                </c:pt>
                <c:pt idx="864">
                  <c:v>250</c:v>
                </c:pt>
                <c:pt idx="865">
                  <c:v>250</c:v>
                </c:pt>
                <c:pt idx="866">
                  <c:v>250</c:v>
                </c:pt>
                <c:pt idx="867">
                  <c:v>250</c:v>
                </c:pt>
                <c:pt idx="868">
                  <c:v>250</c:v>
                </c:pt>
                <c:pt idx="869">
                  <c:v>250</c:v>
                </c:pt>
                <c:pt idx="870">
                  <c:v>250</c:v>
                </c:pt>
                <c:pt idx="871">
                  <c:v>250</c:v>
                </c:pt>
                <c:pt idx="872">
                  <c:v>250</c:v>
                </c:pt>
                <c:pt idx="873">
                  <c:v>250</c:v>
                </c:pt>
                <c:pt idx="874">
                  <c:v>250</c:v>
                </c:pt>
                <c:pt idx="875">
                  <c:v>250</c:v>
                </c:pt>
                <c:pt idx="876">
                  <c:v>250</c:v>
                </c:pt>
                <c:pt idx="877">
                  <c:v>250</c:v>
                </c:pt>
                <c:pt idx="878">
                  <c:v>250</c:v>
                </c:pt>
                <c:pt idx="879">
                  <c:v>250</c:v>
                </c:pt>
                <c:pt idx="880">
                  <c:v>250</c:v>
                </c:pt>
                <c:pt idx="881">
                  <c:v>250</c:v>
                </c:pt>
                <c:pt idx="882">
                  <c:v>250</c:v>
                </c:pt>
                <c:pt idx="883">
                  <c:v>250</c:v>
                </c:pt>
                <c:pt idx="884">
                  <c:v>250</c:v>
                </c:pt>
                <c:pt idx="885">
                  <c:v>250</c:v>
                </c:pt>
                <c:pt idx="886">
                  <c:v>250</c:v>
                </c:pt>
                <c:pt idx="887">
                  <c:v>250</c:v>
                </c:pt>
                <c:pt idx="888">
                  <c:v>250</c:v>
                </c:pt>
                <c:pt idx="889">
                  <c:v>250</c:v>
                </c:pt>
                <c:pt idx="890">
                  <c:v>250</c:v>
                </c:pt>
                <c:pt idx="891">
                  <c:v>250</c:v>
                </c:pt>
                <c:pt idx="892">
                  <c:v>250</c:v>
                </c:pt>
                <c:pt idx="893">
                  <c:v>250</c:v>
                </c:pt>
                <c:pt idx="894">
                  <c:v>250</c:v>
                </c:pt>
                <c:pt idx="895">
                  <c:v>250</c:v>
                </c:pt>
                <c:pt idx="896">
                  <c:v>250</c:v>
                </c:pt>
                <c:pt idx="897">
                  <c:v>250</c:v>
                </c:pt>
                <c:pt idx="898">
                  <c:v>250</c:v>
                </c:pt>
                <c:pt idx="899">
                  <c:v>250</c:v>
                </c:pt>
                <c:pt idx="900">
                  <c:v>250</c:v>
                </c:pt>
                <c:pt idx="901">
                  <c:v>250</c:v>
                </c:pt>
                <c:pt idx="902">
                  <c:v>250</c:v>
                </c:pt>
                <c:pt idx="903">
                  <c:v>250</c:v>
                </c:pt>
                <c:pt idx="904">
                  <c:v>250</c:v>
                </c:pt>
                <c:pt idx="905">
                  <c:v>250</c:v>
                </c:pt>
                <c:pt idx="906">
                  <c:v>250</c:v>
                </c:pt>
                <c:pt idx="907">
                  <c:v>250</c:v>
                </c:pt>
                <c:pt idx="908">
                  <c:v>250</c:v>
                </c:pt>
                <c:pt idx="909">
                  <c:v>250</c:v>
                </c:pt>
                <c:pt idx="910">
                  <c:v>250</c:v>
                </c:pt>
                <c:pt idx="911">
                  <c:v>250</c:v>
                </c:pt>
                <c:pt idx="912">
                  <c:v>250</c:v>
                </c:pt>
                <c:pt idx="913">
                  <c:v>250</c:v>
                </c:pt>
                <c:pt idx="914">
                  <c:v>250</c:v>
                </c:pt>
                <c:pt idx="915">
                  <c:v>250</c:v>
                </c:pt>
                <c:pt idx="916">
                  <c:v>250</c:v>
                </c:pt>
                <c:pt idx="917">
                  <c:v>250</c:v>
                </c:pt>
                <c:pt idx="918">
                  <c:v>250</c:v>
                </c:pt>
                <c:pt idx="919">
                  <c:v>250</c:v>
                </c:pt>
                <c:pt idx="920">
                  <c:v>250</c:v>
                </c:pt>
                <c:pt idx="921">
                  <c:v>250</c:v>
                </c:pt>
                <c:pt idx="922">
                  <c:v>250</c:v>
                </c:pt>
                <c:pt idx="923">
                  <c:v>250</c:v>
                </c:pt>
                <c:pt idx="924">
                  <c:v>250</c:v>
                </c:pt>
                <c:pt idx="925">
                  <c:v>250</c:v>
                </c:pt>
                <c:pt idx="926">
                  <c:v>250</c:v>
                </c:pt>
                <c:pt idx="927">
                  <c:v>250</c:v>
                </c:pt>
                <c:pt idx="928">
                  <c:v>250</c:v>
                </c:pt>
                <c:pt idx="929">
                  <c:v>250</c:v>
                </c:pt>
                <c:pt idx="930">
                  <c:v>250</c:v>
                </c:pt>
                <c:pt idx="931">
                  <c:v>250</c:v>
                </c:pt>
                <c:pt idx="932">
                  <c:v>250</c:v>
                </c:pt>
                <c:pt idx="933">
                  <c:v>250</c:v>
                </c:pt>
                <c:pt idx="934">
                  <c:v>250</c:v>
                </c:pt>
                <c:pt idx="935">
                  <c:v>250</c:v>
                </c:pt>
                <c:pt idx="936">
                  <c:v>250</c:v>
                </c:pt>
                <c:pt idx="937">
                  <c:v>250</c:v>
                </c:pt>
                <c:pt idx="938">
                  <c:v>250</c:v>
                </c:pt>
                <c:pt idx="939">
                  <c:v>250</c:v>
                </c:pt>
                <c:pt idx="940">
                  <c:v>250</c:v>
                </c:pt>
                <c:pt idx="941">
                  <c:v>250</c:v>
                </c:pt>
                <c:pt idx="942">
                  <c:v>250</c:v>
                </c:pt>
                <c:pt idx="943">
                  <c:v>250</c:v>
                </c:pt>
                <c:pt idx="944">
                  <c:v>250</c:v>
                </c:pt>
                <c:pt idx="945">
                  <c:v>250</c:v>
                </c:pt>
                <c:pt idx="946">
                  <c:v>250</c:v>
                </c:pt>
                <c:pt idx="947">
                  <c:v>250</c:v>
                </c:pt>
                <c:pt idx="948">
                  <c:v>250</c:v>
                </c:pt>
                <c:pt idx="949">
                  <c:v>250</c:v>
                </c:pt>
                <c:pt idx="950">
                  <c:v>250</c:v>
                </c:pt>
                <c:pt idx="951">
                  <c:v>250</c:v>
                </c:pt>
                <c:pt idx="952">
                  <c:v>250</c:v>
                </c:pt>
                <c:pt idx="953">
                  <c:v>250</c:v>
                </c:pt>
                <c:pt idx="954">
                  <c:v>250</c:v>
                </c:pt>
                <c:pt idx="955">
                  <c:v>250</c:v>
                </c:pt>
                <c:pt idx="956">
                  <c:v>250</c:v>
                </c:pt>
                <c:pt idx="957">
                  <c:v>250</c:v>
                </c:pt>
                <c:pt idx="958">
                  <c:v>250</c:v>
                </c:pt>
                <c:pt idx="959">
                  <c:v>250</c:v>
                </c:pt>
                <c:pt idx="960">
                  <c:v>250</c:v>
                </c:pt>
                <c:pt idx="961">
                  <c:v>250</c:v>
                </c:pt>
                <c:pt idx="962">
                  <c:v>250</c:v>
                </c:pt>
                <c:pt idx="963">
                  <c:v>250</c:v>
                </c:pt>
                <c:pt idx="964">
                  <c:v>250</c:v>
                </c:pt>
                <c:pt idx="965">
                  <c:v>250</c:v>
                </c:pt>
                <c:pt idx="966">
                  <c:v>250</c:v>
                </c:pt>
                <c:pt idx="967">
                  <c:v>250</c:v>
                </c:pt>
                <c:pt idx="968">
                  <c:v>250</c:v>
                </c:pt>
                <c:pt idx="969">
                  <c:v>250</c:v>
                </c:pt>
                <c:pt idx="970">
                  <c:v>250</c:v>
                </c:pt>
                <c:pt idx="971">
                  <c:v>250</c:v>
                </c:pt>
                <c:pt idx="972">
                  <c:v>250</c:v>
                </c:pt>
                <c:pt idx="973">
                  <c:v>250</c:v>
                </c:pt>
                <c:pt idx="974">
                  <c:v>250</c:v>
                </c:pt>
                <c:pt idx="975">
                  <c:v>250</c:v>
                </c:pt>
                <c:pt idx="976">
                  <c:v>250</c:v>
                </c:pt>
                <c:pt idx="977">
                  <c:v>250</c:v>
                </c:pt>
                <c:pt idx="978">
                  <c:v>250</c:v>
                </c:pt>
                <c:pt idx="979">
                  <c:v>250</c:v>
                </c:pt>
                <c:pt idx="980">
                  <c:v>250</c:v>
                </c:pt>
                <c:pt idx="981">
                  <c:v>250</c:v>
                </c:pt>
                <c:pt idx="982">
                  <c:v>250</c:v>
                </c:pt>
                <c:pt idx="983">
                  <c:v>250</c:v>
                </c:pt>
                <c:pt idx="984">
                  <c:v>250</c:v>
                </c:pt>
                <c:pt idx="985">
                  <c:v>250</c:v>
                </c:pt>
                <c:pt idx="986">
                  <c:v>250</c:v>
                </c:pt>
                <c:pt idx="987">
                  <c:v>250</c:v>
                </c:pt>
                <c:pt idx="988">
                  <c:v>250</c:v>
                </c:pt>
                <c:pt idx="989">
                  <c:v>250</c:v>
                </c:pt>
                <c:pt idx="990">
                  <c:v>250</c:v>
                </c:pt>
                <c:pt idx="991">
                  <c:v>250</c:v>
                </c:pt>
                <c:pt idx="992">
                  <c:v>250</c:v>
                </c:pt>
                <c:pt idx="993">
                  <c:v>250</c:v>
                </c:pt>
                <c:pt idx="994">
                  <c:v>250</c:v>
                </c:pt>
                <c:pt idx="995">
                  <c:v>250</c:v>
                </c:pt>
                <c:pt idx="996">
                  <c:v>250</c:v>
                </c:pt>
                <c:pt idx="997">
                  <c:v>250</c:v>
                </c:pt>
                <c:pt idx="998">
                  <c:v>250</c:v>
                </c:pt>
                <c:pt idx="999">
                  <c:v>250</c:v>
                </c:pt>
                <c:pt idx="1000">
                  <c:v>250</c:v>
                </c:pt>
                <c:pt idx="1001">
                  <c:v>250</c:v>
                </c:pt>
                <c:pt idx="1002">
                  <c:v>250</c:v>
                </c:pt>
                <c:pt idx="1003">
                  <c:v>250</c:v>
                </c:pt>
                <c:pt idx="1004">
                  <c:v>250</c:v>
                </c:pt>
                <c:pt idx="1005">
                  <c:v>250</c:v>
                </c:pt>
                <c:pt idx="1006">
                  <c:v>250</c:v>
                </c:pt>
                <c:pt idx="1007">
                  <c:v>250</c:v>
                </c:pt>
                <c:pt idx="1008">
                  <c:v>250</c:v>
                </c:pt>
                <c:pt idx="1009">
                  <c:v>250</c:v>
                </c:pt>
                <c:pt idx="1010">
                  <c:v>250</c:v>
                </c:pt>
                <c:pt idx="1011">
                  <c:v>250</c:v>
                </c:pt>
                <c:pt idx="1012">
                  <c:v>250</c:v>
                </c:pt>
                <c:pt idx="1013">
                  <c:v>250</c:v>
                </c:pt>
                <c:pt idx="1014">
                  <c:v>250</c:v>
                </c:pt>
                <c:pt idx="1015">
                  <c:v>250</c:v>
                </c:pt>
                <c:pt idx="1016">
                  <c:v>250</c:v>
                </c:pt>
                <c:pt idx="1017">
                  <c:v>250</c:v>
                </c:pt>
                <c:pt idx="1018">
                  <c:v>250</c:v>
                </c:pt>
                <c:pt idx="1019">
                  <c:v>250</c:v>
                </c:pt>
                <c:pt idx="1020">
                  <c:v>250</c:v>
                </c:pt>
                <c:pt idx="1021">
                  <c:v>250</c:v>
                </c:pt>
                <c:pt idx="1022">
                  <c:v>250</c:v>
                </c:pt>
                <c:pt idx="1023">
                  <c:v>250</c:v>
                </c:pt>
                <c:pt idx="1024">
                  <c:v>250</c:v>
                </c:pt>
                <c:pt idx="1025">
                  <c:v>250</c:v>
                </c:pt>
                <c:pt idx="1026">
                  <c:v>250</c:v>
                </c:pt>
                <c:pt idx="1027">
                  <c:v>250</c:v>
                </c:pt>
                <c:pt idx="1028">
                  <c:v>250</c:v>
                </c:pt>
                <c:pt idx="1029">
                  <c:v>250</c:v>
                </c:pt>
                <c:pt idx="1030">
                  <c:v>250</c:v>
                </c:pt>
                <c:pt idx="1031">
                  <c:v>250</c:v>
                </c:pt>
                <c:pt idx="1032">
                  <c:v>250</c:v>
                </c:pt>
                <c:pt idx="1033">
                  <c:v>250</c:v>
                </c:pt>
                <c:pt idx="1034">
                  <c:v>250</c:v>
                </c:pt>
                <c:pt idx="1035">
                  <c:v>250</c:v>
                </c:pt>
                <c:pt idx="1036">
                  <c:v>250</c:v>
                </c:pt>
                <c:pt idx="1037">
                  <c:v>250</c:v>
                </c:pt>
                <c:pt idx="1038">
                  <c:v>250</c:v>
                </c:pt>
                <c:pt idx="1039">
                  <c:v>250</c:v>
                </c:pt>
                <c:pt idx="1040">
                  <c:v>250</c:v>
                </c:pt>
                <c:pt idx="1041">
                  <c:v>250</c:v>
                </c:pt>
                <c:pt idx="1042">
                  <c:v>250</c:v>
                </c:pt>
                <c:pt idx="1043">
                  <c:v>250</c:v>
                </c:pt>
                <c:pt idx="1044">
                  <c:v>250</c:v>
                </c:pt>
                <c:pt idx="1045">
                  <c:v>250</c:v>
                </c:pt>
                <c:pt idx="1046">
                  <c:v>250</c:v>
                </c:pt>
                <c:pt idx="1047">
                  <c:v>250</c:v>
                </c:pt>
                <c:pt idx="1048">
                  <c:v>250</c:v>
                </c:pt>
                <c:pt idx="1049">
                  <c:v>250</c:v>
                </c:pt>
                <c:pt idx="1050">
                  <c:v>250</c:v>
                </c:pt>
                <c:pt idx="1051">
                  <c:v>250</c:v>
                </c:pt>
                <c:pt idx="1052">
                  <c:v>250</c:v>
                </c:pt>
                <c:pt idx="1053">
                  <c:v>250</c:v>
                </c:pt>
                <c:pt idx="1054">
                  <c:v>250</c:v>
                </c:pt>
                <c:pt idx="1055">
                  <c:v>250</c:v>
                </c:pt>
                <c:pt idx="1056">
                  <c:v>250</c:v>
                </c:pt>
                <c:pt idx="1057">
                  <c:v>250</c:v>
                </c:pt>
                <c:pt idx="1058">
                  <c:v>250</c:v>
                </c:pt>
                <c:pt idx="1059">
                  <c:v>250</c:v>
                </c:pt>
                <c:pt idx="1060">
                  <c:v>250</c:v>
                </c:pt>
                <c:pt idx="1061">
                  <c:v>250</c:v>
                </c:pt>
                <c:pt idx="1062">
                  <c:v>250</c:v>
                </c:pt>
                <c:pt idx="1063">
                  <c:v>250</c:v>
                </c:pt>
                <c:pt idx="1064">
                  <c:v>250</c:v>
                </c:pt>
                <c:pt idx="1065">
                  <c:v>250</c:v>
                </c:pt>
                <c:pt idx="1066">
                  <c:v>250</c:v>
                </c:pt>
                <c:pt idx="1067">
                  <c:v>250</c:v>
                </c:pt>
                <c:pt idx="1068">
                  <c:v>250</c:v>
                </c:pt>
                <c:pt idx="1069">
                  <c:v>250</c:v>
                </c:pt>
                <c:pt idx="1070">
                  <c:v>250</c:v>
                </c:pt>
                <c:pt idx="1071">
                  <c:v>250</c:v>
                </c:pt>
                <c:pt idx="1072">
                  <c:v>250</c:v>
                </c:pt>
                <c:pt idx="1073">
                  <c:v>250</c:v>
                </c:pt>
                <c:pt idx="1074">
                  <c:v>250</c:v>
                </c:pt>
                <c:pt idx="1075">
                  <c:v>250</c:v>
                </c:pt>
                <c:pt idx="1076">
                  <c:v>250</c:v>
                </c:pt>
                <c:pt idx="1077">
                  <c:v>250</c:v>
                </c:pt>
                <c:pt idx="1078">
                  <c:v>250</c:v>
                </c:pt>
                <c:pt idx="1079">
                  <c:v>250</c:v>
                </c:pt>
                <c:pt idx="1080">
                  <c:v>250</c:v>
                </c:pt>
                <c:pt idx="1081">
                  <c:v>250</c:v>
                </c:pt>
                <c:pt idx="1082">
                  <c:v>250</c:v>
                </c:pt>
                <c:pt idx="1083">
                  <c:v>250</c:v>
                </c:pt>
                <c:pt idx="1084">
                  <c:v>250</c:v>
                </c:pt>
                <c:pt idx="1085">
                  <c:v>250</c:v>
                </c:pt>
                <c:pt idx="1086">
                  <c:v>250</c:v>
                </c:pt>
                <c:pt idx="1087">
                  <c:v>250</c:v>
                </c:pt>
                <c:pt idx="1088">
                  <c:v>250</c:v>
                </c:pt>
                <c:pt idx="1089">
                  <c:v>250</c:v>
                </c:pt>
                <c:pt idx="1090">
                  <c:v>250</c:v>
                </c:pt>
                <c:pt idx="1091">
                  <c:v>250</c:v>
                </c:pt>
                <c:pt idx="1092">
                  <c:v>250</c:v>
                </c:pt>
                <c:pt idx="1093">
                  <c:v>250</c:v>
                </c:pt>
                <c:pt idx="1094">
                  <c:v>250</c:v>
                </c:pt>
                <c:pt idx="1095">
                  <c:v>250</c:v>
                </c:pt>
                <c:pt idx="1096">
                  <c:v>250</c:v>
                </c:pt>
                <c:pt idx="1097">
                  <c:v>250</c:v>
                </c:pt>
                <c:pt idx="1098">
                  <c:v>250</c:v>
                </c:pt>
                <c:pt idx="1099">
                  <c:v>250</c:v>
                </c:pt>
                <c:pt idx="1100">
                  <c:v>250</c:v>
                </c:pt>
                <c:pt idx="1101">
                  <c:v>250</c:v>
                </c:pt>
                <c:pt idx="1102">
                  <c:v>250</c:v>
                </c:pt>
                <c:pt idx="1103">
                  <c:v>250</c:v>
                </c:pt>
                <c:pt idx="1104">
                  <c:v>250</c:v>
                </c:pt>
                <c:pt idx="1105">
                  <c:v>250</c:v>
                </c:pt>
                <c:pt idx="1106">
                  <c:v>250</c:v>
                </c:pt>
                <c:pt idx="1107">
                  <c:v>250</c:v>
                </c:pt>
                <c:pt idx="1108">
                  <c:v>250</c:v>
                </c:pt>
                <c:pt idx="1109">
                  <c:v>250</c:v>
                </c:pt>
                <c:pt idx="1110">
                  <c:v>250</c:v>
                </c:pt>
                <c:pt idx="1111">
                  <c:v>250</c:v>
                </c:pt>
                <c:pt idx="1112">
                  <c:v>250</c:v>
                </c:pt>
                <c:pt idx="1113">
                  <c:v>250</c:v>
                </c:pt>
                <c:pt idx="1114">
                  <c:v>250</c:v>
                </c:pt>
                <c:pt idx="1115">
                  <c:v>250</c:v>
                </c:pt>
                <c:pt idx="1116">
                  <c:v>250</c:v>
                </c:pt>
                <c:pt idx="1117">
                  <c:v>250</c:v>
                </c:pt>
                <c:pt idx="1118">
                  <c:v>250</c:v>
                </c:pt>
                <c:pt idx="1119">
                  <c:v>250</c:v>
                </c:pt>
                <c:pt idx="1120">
                  <c:v>250</c:v>
                </c:pt>
                <c:pt idx="1121">
                  <c:v>250</c:v>
                </c:pt>
                <c:pt idx="1122">
                  <c:v>250</c:v>
                </c:pt>
                <c:pt idx="1123">
                  <c:v>250</c:v>
                </c:pt>
                <c:pt idx="1124">
                  <c:v>250</c:v>
                </c:pt>
                <c:pt idx="1125">
                  <c:v>250</c:v>
                </c:pt>
                <c:pt idx="1126">
                  <c:v>250</c:v>
                </c:pt>
                <c:pt idx="1127">
                  <c:v>250</c:v>
                </c:pt>
                <c:pt idx="1128">
                  <c:v>250</c:v>
                </c:pt>
                <c:pt idx="1129">
                  <c:v>250</c:v>
                </c:pt>
                <c:pt idx="1130">
                  <c:v>250</c:v>
                </c:pt>
                <c:pt idx="1131">
                  <c:v>250</c:v>
                </c:pt>
                <c:pt idx="1132">
                  <c:v>250</c:v>
                </c:pt>
                <c:pt idx="1133">
                  <c:v>250</c:v>
                </c:pt>
                <c:pt idx="1134">
                  <c:v>250</c:v>
                </c:pt>
                <c:pt idx="1135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74-4E7D-89EF-4A3F85444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9974944"/>
        <c:axId val="-899970592"/>
      </c:lineChart>
      <c:lineChart>
        <c:grouping val="standard"/>
        <c:varyColors val="0"/>
        <c:ser>
          <c:idx val="0"/>
          <c:order val="0"/>
          <c:tx>
            <c:v>Уровень воды, м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[водохранилище1.xlsx]Лист1!$C$2:$C$1169</c:f>
              <c:numCache>
                <c:formatCode>General</c:formatCode>
                <c:ptCount val="1168"/>
                <c:pt idx="0">
                  <c:v>1.3913888888888886</c:v>
                </c:pt>
                <c:pt idx="1">
                  <c:v>1.4282777777777778</c:v>
                </c:pt>
                <c:pt idx="2">
                  <c:v>1.3649444444444445</c:v>
                </c:pt>
                <c:pt idx="3">
                  <c:v>1.2634444444444441</c:v>
                </c:pt>
                <c:pt idx="4">
                  <c:v>1.1841666666666668</c:v>
                </c:pt>
                <c:pt idx="5">
                  <c:v>1.1371111111111114</c:v>
                </c:pt>
                <c:pt idx="6">
                  <c:v>1.117</c:v>
                </c:pt>
                <c:pt idx="7">
                  <c:v>1.1087222222222222</c:v>
                </c:pt>
                <c:pt idx="8">
                  <c:v>1.1211111111111109</c:v>
                </c:pt>
                <c:pt idx="9">
                  <c:v>1.1267777777777777</c:v>
                </c:pt>
                <c:pt idx="10">
                  <c:v>1.1034999999999999</c:v>
                </c:pt>
                <c:pt idx="11">
                  <c:v>1.049722222222222</c:v>
                </c:pt>
                <c:pt idx="12">
                  <c:v>0.97111111111111115</c:v>
                </c:pt>
                <c:pt idx="13">
                  <c:v>0.92716666666666669</c:v>
                </c:pt>
                <c:pt idx="14">
                  <c:v>0.90494444444444477</c:v>
                </c:pt>
                <c:pt idx="15">
                  <c:v>0.91644444444444439</c:v>
                </c:pt>
                <c:pt idx="16">
                  <c:v>0.9923333333333334</c:v>
                </c:pt>
                <c:pt idx="17">
                  <c:v>1.0866111111111112</c:v>
                </c:pt>
                <c:pt idx="18">
                  <c:v>1.0922777777777779</c:v>
                </c:pt>
                <c:pt idx="19">
                  <c:v>1.0168333333333333</c:v>
                </c:pt>
                <c:pt idx="20">
                  <c:v>0.99877777777777788</c:v>
                </c:pt>
                <c:pt idx="21">
                  <c:v>1.1552777777777778</c:v>
                </c:pt>
                <c:pt idx="22">
                  <c:v>1.2719444444444443</c:v>
                </c:pt>
                <c:pt idx="23">
                  <c:v>1.3838333333333332</c:v>
                </c:pt>
                <c:pt idx="24">
                  <c:v>1.423</c:v>
                </c:pt>
                <c:pt idx="25">
                  <c:v>1.4048333333333332</c:v>
                </c:pt>
                <c:pt idx="26">
                  <c:v>1.3756111111111109</c:v>
                </c:pt>
                <c:pt idx="27">
                  <c:v>1.3535555555555554</c:v>
                </c:pt>
                <c:pt idx="28">
                  <c:v>1.3340555555555556</c:v>
                </c:pt>
                <c:pt idx="29">
                  <c:v>1.328111111111111</c:v>
                </c:pt>
                <c:pt idx="30">
                  <c:v>1.3878888888888892</c:v>
                </c:pt>
                <c:pt idx="31">
                  <c:v>1.4758888888888888</c:v>
                </c:pt>
                <c:pt idx="32">
                  <c:v>1.5164999999999997</c:v>
                </c:pt>
                <c:pt idx="33">
                  <c:v>1.4880555555555555</c:v>
                </c:pt>
                <c:pt idx="34">
                  <c:v>1.4092222222222224</c:v>
                </c:pt>
                <c:pt idx="35">
                  <c:v>1.3013333333333337</c:v>
                </c:pt>
                <c:pt idx="36">
                  <c:v>1.2258888888888886</c:v>
                </c:pt>
                <c:pt idx="37">
                  <c:v>1.1934444444444443</c:v>
                </c:pt>
                <c:pt idx="38">
                  <c:v>1.1865555555555558</c:v>
                </c:pt>
                <c:pt idx="39">
                  <c:v>1.2154999999999998</c:v>
                </c:pt>
                <c:pt idx="40">
                  <c:v>1.2384999999999999</c:v>
                </c:pt>
                <c:pt idx="41">
                  <c:v>1.2684444444444445</c:v>
                </c:pt>
                <c:pt idx="42">
                  <c:v>1.2578333333333331</c:v>
                </c:pt>
                <c:pt idx="43">
                  <c:v>1.2221666666666666</c:v>
                </c:pt>
                <c:pt idx="44">
                  <c:v>1.1956666666666669</c:v>
                </c:pt>
                <c:pt idx="45">
                  <c:v>1.1743888888888889</c:v>
                </c:pt>
                <c:pt idx="46">
                  <c:v>1.196277777777778</c:v>
                </c:pt>
                <c:pt idx="47">
                  <c:v>1.3020555555555555</c:v>
                </c:pt>
                <c:pt idx="48">
                  <c:v>1.3772777777777778</c:v>
                </c:pt>
                <c:pt idx="49">
                  <c:v>1.3956666666666664</c:v>
                </c:pt>
                <c:pt idx="50">
                  <c:v>1.4142777777777775</c:v>
                </c:pt>
                <c:pt idx="51">
                  <c:v>1.3832777777777778</c:v>
                </c:pt>
                <c:pt idx="52">
                  <c:v>1.3306111111111112</c:v>
                </c:pt>
                <c:pt idx="53">
                  <c:v>1.2683333333333333</c:v>
                </c:pt>
                <c:pt idx="54">
                  <c:v>1.2446666666666666</c:v>
                </c:pt>
                <c:pt idx="55">
                  <c:v>1.2682777777777778</c:v>
                </c:pt>
                <c:pt idx="56">
                  <c:v>1.3317222222222223</c:v>
                </c:pt>
                <c:pt idx="57">
                  <c:v>1.3725555555555553</c:v>
                </c:pt>
                <c:pt idx="58">
                  <c:v>1.3645000000000003</c:v>
                </c:pt>
                <c:pt idx="59">
                  <c:v>1.3632777777777778</c:v>
                </c:pt>
                <c:pt idx="60">
                  <c:v>1.3578888888888889</c:v>
                </c:pt>
                <c:pt idx="61">
                  <c:v>1.3571111111111114</c:v>
                </c:pt>
                <c:pt idx="62">
                  <c:v>1.3582777777777779</c:v>
                </c:pt>
                <c:pt idx="63">
                  <c:v>1.4029444444444445</c:v>
                </c:pt>
                <c:pt idx="64">
                  <c:v>1.4482777777777776</c:v>
                </c:pt>
                <c:pt idx="65">
                  <c:v>1.477166666666667</c:v>
                </c:pt>
                <c:pt idx="66">
                  <c:v>1.4831111111111115</c:v>
                </c:pt>
                <c:pt idx="67">
                  <c:v>1.4952777777777779</c:v>
                </c:pt>
                <c:pt idx="68">
                  <c:v>1.5201111111111105</c:v>
                </c:pt>
                <c:pt idx="69">
                  <c:v>1.5266111111111114</c:v>
                </c:pt>
                <c:pt idx="70">
                  <c:v>1.5399999999999998</c:v>
                </c:pt>
                <c:pt idx="71">
                  <c:v>1.5529999999999999</c:v>
                </c:pt>
                <c:pt idx="72">
                  <c:v>1.579</c:v>
                </c:pt>
                <c:pt idx="73">
                  <c:v>1.5644999999999998</c:v>
                </c:pt>
                <c:pt idx="74">
                  <c:v>1.5496666666666665</c:v>
                </c:pt>
                <c:pt idx="75">
                  <c:v>1.5590555555555556</c:v>
                </c:pt>
                <c:pt idx="76">
                  <c:v>1.5769444444444445</c:v>
                </c:pt>
                <c:pt idx="77">
                  <c:v>1.6161666666666665</c:v>
                </c:pt>
                <c:pt idx="78">
                  <c:v>1.6589444444444448</c:v>
                </c:pt>
                <c:pt idx="79">
                  <c:v>1.7082222222222223</c:v>
                </c:pt>
                <c:pt idx="80">
                  <c:v>1.7067777777777779</c:v>
                </c:pt>
                <c:pt idx="81">
                  <c:v>1.6722222222222225</c:v>
                </c:pt>
                <c:pt idx="82">
                  <c:v>1.6276666666666664</c:v>
                </c:pt>
                <c:pt idx="83">
                  <c:v>1.6134444444444445</c:v>
                </c:pt>
                <c:pt idx="84">
                  <c:v>1.6192222222222223</c:v>
                </c:pt>
                <c:pt idx="85">
                  <c:v>1.6928333333333332</c:v>
                </c:pt>
                <c:pt idx="86">
                  <c:v>1.7822777777777778</c:v>
                </c:pt>
                <c:pt idx="87">
                  <c:v>1.8042777777777776</c:v>
                </c:pt>
                <c:pt idx="88">
                  <c:v>1.8510555555555557</c:v>
                </c:pt>
                <c:pt idx="89">
                  <c:v>1.8205555555555557</c:v>
                </c:pt>
                <c:pt idx="90">
                  <c:v>1.7723333333333333</c:v>
                </c:pt>
                <c:pt idx="91">
                  <c:v>1.7473888888888887</c:v>
                </c:pt>
                <c:pt idx="92">
                  <c:v>1.8198333333333336</c:v>
                </c:pt>
                <c:pt idx="93">
                  <c:v>1.9686666666666663</c:v>
                </c:pt>
                <c:pt idx="94">
                  <c:v>2.0854999999999997</c:v>
                </c:pt>
                <c:pt idx="95">
                  <c:v>2.1691111111111114</c:v>
                </c:pt>
                <c:pt idx="96">
                  <c:v>2.1773333333333333</c:v>
                </c:pt>
                <c:pt idx="97">
                  <c:v>2.1231111111111107</c:v>
                </c:pt>
                <c:pt idx="98">
                  <c:v>2.0588333333333337</c:v>
                </c:pt>
                <c:pt idx="99">
                  <c:v>1.9888333333333332</c:v>
                </c:pt>
                <c:pt idx="100">
                  <c:v>1.9242222222222223</c:v>
                </c:pt>
                <c:pt idx="101">
                  <c:v>1.8752222222222221</c:v>
                </c:pt>
                <c:pt idx="102">
                  <c:v>1.8649444444444443</c:v>
                </c:pt>
                <c:pt idx="103">
                  <c:v>1.849277777777778</c:v>
                </c:pt>
                <c:pt idx="104">
                  <c:v>1.800388888888889</c:v>
                </c:pt>
                <c:pt idx="105">
                  <c:v>1.7956666666666665</c:v>
                </c:pt>
                <c:pt idx="106">
                  <c:v>1.796111111111111</c:v>
                </c:pt>
                <c:pt idx="107">
                  <c:v>1.8068333333333331</c:v>
                </c:pt>
                <c:pt idx="108">
                  <c:v>1.8286111111111114</c:v>
                </c:pt>
                <c:pt idx="109">
                  <c:v>1.8502777777777777</c:v>
                </c:pt>
                <c:pt idx="110">
                  <c:v>1.9307777777777777</c:v>
                </c:pt>
                <c:pt idx="111">
                  <c:v>2.0426666666666669</c:v>
                </c:pt>
                <c:pt idx="112">
                  <c:v>2.1357222222222223</c:v>
                </c:pt>
                <c:pt idx="113">
                  <c:v>2.2299444444444441</c:v>
                </c:pt>
                <c:pt idx="114">
                  <c:v>2.3770555555555557</c:v>
                </c:pt>
                <c:pt idx="115">
                  <c:v>2.5133333333333332</c:v>
                </c:pt>
                <c:pt idx="116">
                  <c:v>2.4988333333333341</c:v>
                </c:pt>
                <c:pt idx="117">
                  <c:v>2.3909999999999996</c:v>
                </c:pt>
                <c:pt idx="118">
                  <c:v>2.3167777777777783</c:v>
                </c:pt>
                <c:pt idx="119">
                  <c:v>2.2011111111111106</c:v>
                </c:pt>
                <c:pt idx="120">
                  <c:v>2.0960555555555556</c:v>
                </c:pt>
                <c:pt idx="121">
                  <c:v>2.0344444444444445</c:v>
                </c:pt>
                <c:pt idx="122">
                  <c:v>2.0362222222222224</c:v>
                </c:pt>
                <c:pt idx="123">
                  <c:v>2.0728333333333335</c:v>
                </c:pt>
                <c:pt idx="124">
                  <c:v>2.0790555555555557</c:v>
                </c:pt>
                <c:pt idx="125">
                  <c:v>2.0658888888888889</c:v>
                </c:pt>
                <c:pt idx="126">
                  <c:v>2.0445555555555552</c:v>
                </c:pt>
                <c:pt idx="127">
                  <c:v>2.0054444444444446</c:v>
                </c:pt>
                <c:pt idx="128">
                  <c:v>1.9423333333333335</c:v>
                </c:pt>
                <c:pt idx="129">
                  <c:v>1.8846666666666667</c:v>
                </c:pt>
                <c:pt idx="130">
                  <c:v>1.8483888888888889</c:v>
                </c:pt>
                <c:pt idx="131">
                  <c:v>1.8433333333333333</c:v>
                </c:pt>
                <c:pt idx="132">
                  <c:v>1.8541111111111108</c:v>
                </c:pt>
                <c:pt idx="133">
                  <c:v>1.8995000000000002</c:v>
                </c:pt>
                <c:pt idx="134">
                  <c:v>1.965888888888889</c:v>
                </c:pt>
                <c:pt idx="135">
                  <c:v>2.0564444444444447</c:v>
                </c:pt>
                <c:pt idx="136">
                  <c:v>2.1239444444444442</c:v>
                </c:pt>
                <c:pt idx="137">
                  <c:v>2.1868888888888893</c:v>
                </c:pt>
                <c:pt idx="138">
                  <c:v>2.1634444444444445</c:v>
                </c:pt>
                <c:pt idx="139">
                  <c:v>2.109</c:v>
                </c:pt>
                <c:pt idx="140">
                  <c:v>2.0721666666666665</c:v>
                </c:pt>
                <c:pt idx="141">
                  <c:v>2.0807777777777781</c:v>
                </c:pt>
                <c:pt idx="142">
                  <c:v>2.0885555555555557</c:v>
                </c:pt>
                <c:pt idx="143">
                  <c:v>2.072111111111111</c:v>
                </c:pt>
                <c:pt idx="144">
                  <c:v>2.0746111111111114</c:v>
                </c:pt>
                <c:pt idx="145">
                  <c:v>2.076222222222222</c:v>
                </c:pt>
                <c:pt idx="146">
                  <c:v>2.0543333333333331</c:v>
                </c:pt>
                <c:pt idx="147">
                  <c:v>2.0160555555555555</c:v>
                </c:pt>
                <c:pt idx="148">
                  <c:v>1.9637777777777776</c:v>
                </c:pt>
                <c:pt idx="149">
                  <c:v>1.9581666666666666</c:v>
                </c:pt>
                <c:pt idx="150">
                  <c:v>2.0191111111111106</c:v>
                </c:pt>
                <c:pt idx="151">
                  <c:v>2.045611111111111</c:v>
                </c:pt>
                <c:pt idx="152">
                  <c:v>2.0341111111111112</c:v>
                </c:pt>
                <c:pt idx="153">
                  <c:v>2.002388888888889</c:v>
                </c:pt>
                <c:pt idx="154">
                  <c:v>1.9636666666666673</c:v>
                </c:pt>
                <c:pt idx="155">
                  <c:v>1.9340000000000006</c:v>
                </c:pt>
                <c:pt idx="156">
                  <c:v>1.9227222222222222</c:v>
                </c:pt>
                <c:pt idx="157">
                  <c:v>1.9268888888888887</c:v>
                </c:pt>
                <c:pt idx="158">
                  <c:v>1.9364444444444449</c:v>
                </c:pt>
                <c:pt idx="159">
                  <c:v>1.9966111111111107</c:v>
                </c:pt>
                <c:pt idx="160">
                  <c:v>2.0506111111111109</c:v>
                </c:pt>
                <c:pt idx="161">
                  <c:v>2.0304444444444449</c:v>
                </c:pt>
                <c:pt idx="162">
                  <c:v>1.9952777777777777</c:v>
                </c:pt>
                <c:pt idx="163">
                  <c:v>1.9403333333333335</c:v>
                </c:pt>
                <c:pt idx="164">
                  <c:v>1.9361666666666661</c:v>
                </c:pt>
                <c:pt idx="165">
                  <c:v>1.9328333333333332</c:v>
                </c:pt>
                <c:pt idx="166">
                  <c:v>1.9700555555555559</c:v>
                </c:pt>
                <c:pt idx="167">
                  <c:v>2.0052777777777777</c:v>
                </c:pt>
                <c:pt idx="168">
                  <c:v>2.0443888888888888</c:v>
                </c:pt>
                <c:pt idx="169">
                  <c:v>2.0431111111111111</c:v>
                </c:pt>
                <c:pt idx="170">
                  <c:v>2.0004999999999997</c:v>
                </c:pt>
                <c:pt idx="171">
                  <c:v>1.9576666666666667</c:v>
                </c:pt>
                <c:pt idx="172">
                  <c:v>1.9217222222222223</c:v>
                </c:pt>
                <c:pt idx="173">
                  <c:v>1.9174444444444443</c:v>
                </c:pt>
                <c:pt idx="174">
                  <c:v>1.9346111111111111</c:v>
                </c:pt>
                <c:pt idx="175">
                  <c:v>1.9690000000000003</c:v>
                </c:pt>
                <c:pt idx="176">
                  <c:v>1.988</c:v>
                </c:pt>
                <c:pt idx="177">
                  <c:v>1.9782222222222221</c:v>
                </c:pt>
                <c:pt idx="178">
                  <c:v>1.953888888888889</c:v>
                </c:pt>
                <c:pt idx="179">
                  <c:v>1.9283333333333335</c:v>
                </c:pt>
                <c:pt idx="180">
                  <c:v>1.9102777777777777</c:v>
                </c:pt>
                <c:pt idx="181">
                  <c:v>1.8903333333333332</c:v>
                </c:pt>
                <c:pt idx="182">
                  <c:v>1.8900555555555556</c:v>
                </c:pt>
                <c:pt idx="183">
                  <c:v>1.9067222222222222</c:v>
                </c:pt>
                <c:pt idx="184">
                  <c:v>1.935388888888889</c:v>
                </c:pt>
                <c:pt idx="185">
                  <c:v>1.9327777777777777</c:v>
                </c:pt>
                <c:pt idx="186">
                  <c:v>1.9004444444444448</c:v>
                </c:pt>
                <c:pt idx="187">
                  <c:v>1.872722222222222</c:v>
                </c:pt>
                <c:pt idx="188">
                  <c:v>1.8565</c:v>
                </c:pt>
                <c:pt idx="189">
                  <c:v>1.8502222222222224</c:v>
                </c:pt>
                <c:pt idx="190">
                  <c:v>1.8584999999999998</c:v>
                </c:pt>
                <c:pt idx="191">
                  <c:v>1.8891111111111105</c:v>
                </c:pt>
                <c:pt idx="192">
                  <c:v>1.9335555555555561</c:v>
                </c:pt>
                <c:pt idx="193">
                  <c:v>1.9589444444444442</c:v>
                </c:pt>
                <c:pt idx="194">
                  <c:v>1.938277777777778</c:v>
                </c:pt>
                <c:pt idx="195">
                  <c:v>1.9231666666666665</c:v>
                </c:pt>
                <c:pt idx="196">
                  <c:v>1.8920000000000003</c:v>
                </c:pt>
                <c:pt idx="197">
                  <c:v>1.8782222222222222</c:v>
                </c:pt>
                <c:pt idx="198">
                  <c:v>1.8717222222222223</c:v>
                </c:pt>
                <c:pt idx="199">
                  <c:v>1.9010555555555557</c:v>
                </c:pt>
                <c:pt idx="200">
                  <c:v>1.9629444444444448</c:v>
                </c:pt>
                <c:pt idx="201">
                  <c:v>2.0108888888888887</c:v>
                </c:pt>
                <c:pt idx="202">
                  <c:v>1.998444444444444</c:v>
                </c:pt>
                <c:pt idx="203">
                  <c:v>1.9600000000000004</c:v>
                </c:pt>
                <c:pt idx="204">
                  <c:v>1.9146666666666665</c:v>
                </c:pt>
                <c:pt idx="205">
                  <c:v>1.8992222222222226</c:v>
                </c:pt>
                <c:pt idx="206">
                  <c:v>1.8887222222222222</c:v>
                </c:pt>
                <c:pt idx="207">
                  <c:v>1.9055555555555554</c:v>
                </c:pt>
                <c:pt idx="208">
                  <c:v>1.9531666666666669</c:v>
                </c:pt>
                <c:pt idx="209">
                  <c:v>2.0037777777777781</c:v>
                </c:pt>
                <c:pt idx="210">
                  <c:v>1.9904444444444449</c:v>
                </c:pt>
                <c:pt idx="211">
                  <c:v>1.9668888888888887</c:v>
                </c:pt>
                <c:pt idx="212">
                  <c:v>1.9431666666666665</c:v>
                </c:pt>
                <c:pt idx="213">
                  <c:v>1.9259444444444445</c:v>
                </c:pt>
                <c:pt idx="214">
                  <c:v>1.9155555555555557</c:v>
                </c:pt>
                <c:pt idx="215">
                  <c:v>1.9274999999999995</c:v>
                </c:pt>
                <c:pt idx="216">
                  <c:v>1.9746111111111115</c:v>
                </c:pt>
                <c:pt idx="217">
                  <c:v>2.0165555555555561</c:v>
                </c:pt>
                <c:pt idx="218">
                  <c:v>2.0099999999999998</c:v>
                </c:pt>
                <c:pt idx="219">
                  <c:v>1.985888888888889</c:v>
                </c:pt>
                <c:pt idx="220">
                  <c:v>1.9396111111111114</c:v>
                </c:pt>
                <c:pt idx="221">
                  <c:v>1.9045000000000003</c:v>
                </c:pt>
                <c:pt idx="222">
                  <c:v>1.9156111111111112</c:v>
                </c:pt>
                <c:pt idx="223">
                  <c:v>1.9387222222222225</c:v>
                </c:pt>
                <c:pt idx="224">
                  <c:v>1.9704444444444447</c:v>
                </c:pt>
                <c:pt idx="225">
                  <c:v>1.9738333333333331</c:v>
                </c:pt>
                <c:pt idx="226">
                  <c:v>1.9495555555555559</c:v>
                </c:pt>
                <c:pt idx="227">
                  <c:v>1.9060555555555554</c:v>
                </c:pt>
                <c:pt idx="228">
                  <c:v>1.8644444444444446</c:v>
                </c:pt>
                <c:pt idx="229">
                  <c:v>1.8507222222222219</c:v>
                </c:pt>
                <c:pt idx="230">
                  <c:v>1.8440000000000001</c:v>
                </c:pt>
                <c:pt idx="231">
                  <c:v>1.8745000000000001</c:v>
                </c:pt>
                <c:pt idx="232">
                  <c:v>1.9329444444444444</c:v>
                </c:pt>
                <c:pt idx="233">
                  <c:v>1.967166666666667</c:v>
                </c:pt>
                <c:pt idx="234">
                  <c:v>1.9556111111111107</c:v>
                </c:pt>
                <c:pt idx="235">
                  <c:v>1.9076111111111114</c:v>
                </c:pt>
                <c:pt idx="236">
                  <c:v>1.8658333333333335</c:v>
                </c:pt>
                <c:pt idx="237">
                  <c:v>1.8831666666666667</c:v>
                </c:pt>
                <c:pt idx="238">
                  <c:v>1.9331666666666669</c:v>
                </c:pt>
                <c:pt idx="239">
                  <c:v>1.9710000000000001</c:v>
                </c:pt>
                <c:pt idx="240">
                  <c:v>1.9803333333333333</c:v>
                </c:pt>
                <c:pt idx="241">
                  <c:v>1.9602222222222221</c:v>
                </c:pt>
                <c:pt idx="242">
                  <c:v>1.9300555555555559</c:v>
                </c:pt>
                <c:pt idx="243">
                  <c:v>1.8946111111111112</c:v>
                </c:pt>
                <c:pt idx="244">
                  <c:v>1.8586111111111114</c:v>
                </c:pt>
                <c:pt idx="245">
                  <c:v>1.8490555555555552</c:v>
                </c:pt>
                <c:pt idx="246">
                  <c:v>1.8407777777777778</c:v>
                </c:pt>
                <c:pt idx="247">
                  <c:v>1.8313333333333333</c:v>
                </c:pt>
                <c:pt idx="248">
                  <c:v>1.8510555555555552</c:v>
                </c:pt>
                <c:pt idx="249">
                  <c:v>1.8461666666666667</c:v>
                </c:pt>
                <c:pt idx="250">
                  <c:v>1.8421111111111115</c:v>
                </c:pt>
                <c:pt idx="251">
                  <c:v>1.877111111111111</c:v>
                </c:pt>
                <c:pt idx="252">
                  <c:v>1.9236111111111112</c:v>
                </c:pt>
                <c:pt idx="253">
                  <c:v>1.9436666666666669</c:v>
                </c:pt>
                <c:pt idx="254">
                  <c:v>1.9412222222222226</c:v>
                </c:pt>
                <c:pt idx="255">
                  <c:v>1.9584444444444442</c:v>
                </c:pt>
                <c:pt idx="256">
                  <c:v>1.9713333333333334</c:v>
                </c:pt>
                <c:pt idx="257">
                  <c:v>1.9933333333333332</c:v>
                </c:pt>
                <c:pt idx="258">
                  <c:v>2.0047222222222221</c:v>
                </c:pt>
                <c:pt idx="259">
                  <c:v>2.0414999999999996</c:v>
                </c:pt>
                <c:pt idx="260">
                  <c:v>2.068222222222222</c:v>
                </c:pt>
                <c:pt idx="261">
                  <c:v>2.0599444444444441</c:v>
                </c:pt>
                <c:pt idx="262">
                  <c:v>2.0402222222222224</c:v>
                </c:pt>
                <c:pt idx="263">
                  <c:v>2.021722222222222</c:v>
                </c:pt>
                <c:pt idx="264">
                  <c:v>1.9746666666666666</c:v>
                </c:pt>
                <c:pt idx="265">
                  <c:v>1.9243888888888891</c:v>
                </c:pt>
                <c:pt idx="266">
                  <c:v>1.8580555555555556</c:v>
                </c:pt>
                <c:pt idx="267">
                  <c:v>1.829388888888889</c:v>
                </c:pt>
                <c:pt idx="268">
                  <c:v>1.8078888888888887</c:v>
                </c:pt>
                <c:pt idx="269">
                  <c:v>1.8066666666666669</c:v>
                </c:pt>
                <c:pt idx="270">
                  <c:v>1.8048333333333335</c:v>
                </c:pt>
                <c:pt idx="271">
                  <c:v>1.8121111111111117</c:v>
                </c:pt>
                <c:pt idx="272">
                  <c:v>1.918333333333333</c:v>
                </c:pt>
                <c:pt idx="273">
                  <c:v>2.0701666666666663</c:v>
                </c:pt>
                <c:pt idx="274">
                  <c:v>2.0961666666666665</c:v>
                </c:pt>
                <c:pt idx="275">
                  <c:v>2.0711666666666662</c:v>
                </c:pt>
                <c:pt idx="276">
                  <c:v>2.0387222222222228</c:v>
                </c:pt>
                <c:pt idx="277">
                  <c:v>2.0454444444444446</c:v>
                </c:pt>
                <c:pt idx="278">
                  <c:v>2.064888888888889</c:v>
                </c:pt>
                <c:pt idx="279">
                  <c:v>2.0821111111111108</c:v>
                </c:pt>
                <c:pt idx="280">
                  <c:v>2.088111111111111</c:v>
                </c:pt>
                <c:pt idx="281">
                  <c:v>2.0815555555555552</c:v>
                </c:pt>
                <c:pt idx="282">
                  <c:v>2.0724444444444443</c:v>
                </c:pt>
                <c:pt idx="283">
                  <c:v>2.0421111111111112</c:v>
                </c:pt>
                <c:pt idx="284">
                  <c:v>1.9964999999999999</c:v>
                </c:pt>
                <c:pt idx="285">
                  <c:v>1.9488888888888889</c:v>
                </c:pt>
                <c:pt idx="286">
                  <c:v>1.9261666666666666</c:v>
                </c:pt>
                <c:pt idx="287">
                  <c:v>1.9255</c:v>
                </c:pt>
                <c:pt idx="288">
                  <c:v>1.9410555555555555</c:v>
                </c:pt>
                <c:pt idx="289">
                  <c:v>1.9714999999999998</c:v>
                </c:pt>
                <c:pt idx="290">
                  <c:v>2.0087777777777776</c:v>
                </c:pt>
                <c:pt idx="291">
                  <c:v>2.0585</c:v>
                </c:pt>
                <c:pt idx="292">
                  <c:v>2.0920555555555556</c:v>
                </c:pt>
                <c:pt idx="293">
                  <c:v>2.0891666666666668</c:v>
                </c:pt>
                <c:pt idx="294">
                  <c:v>2.0619999999999998</c:v>
                </c:pt>
                <c:pt idx="295">
                  <c:v>2.052</c:v>
                </c:pt>
                <c:pt idx="296">
                  <c:v>2.0658888888888893</c:v>
                </c:pt>
                <c:pt idx="297">
                  <c:v>2.0837777777777777</c:v>
                </c:pt>
                <c:pt idx="298">
                  <c:v>2.0860000000000003</c:v>
                </c:pt>
                <c:pt idx="299">
                  <c:v>2.1200555555555556</c:v>
                </c:pt>
                <c:pt idx="300">
                  <c:v>2.1391666666666671</c:v>
                </c:pt>
                <c:pt idx="301">
                  <c:v>2.1546666666666665</c:v>
                </c:pt>
                <c:pt idx="302">
                  <c:v>2.1389444444444443</c:v>
                </c:pt>
                <c:pt idx="303">
                  <c:v>2.1460555555555549</c:v>
                </c:pt>
                <c:pt idx="304">
                  <c:v>2.1710000000000003</c:v>
                </c:pt>
                <c:pt idx="305">
                  <c:v>2.1600555555555556</c:v>
                </c:pt>
                <c:pt idx="306">
                  <c:v>2.133</c:v>
                </c:pt>
                <c:pt idx="307">
                  <c:v>2.112166666666667</c:v>
                </c:pt>
                <c:pt idx="308">
                  <c:v>2.1111666666666666</c:v>
                </c:pt>
                <c:pt idx="309">
                  <c:v>2.1138333333333335</c:v>
                </c:pt>
                <c:pt idx="310">
                  <c:v>2.1111111111111112</c:v>
                </c:pt>
                <c:pt idx="311">
                  <c:v>2.1294444444444443</c:v>
                </c:pt>
                <c:pt idx="312">
                  <c:v>2.1408333333333331</c:v>
                </c:pt>
                <c:pt idx="313">
                  <c:v>2.1378333333333335</c:v>
                </c:pt>
                <c:pt idx="314">
                  <c:v>2.1217222222222225</c:v>
                </c:pt>
                <c:pt idx="315">
                  <c:v>2.1195000000000004</c:v>
                </c:pt>
                <c:pt idx="316">
                  <c:v>2.1212222222222223</c:v>
                </c:pt>
                <c:pt idx="317">
                  <c:v>2.1247777777777781</c:v>
                </c:pt>
                <c:pt idx="318">
                  <c:v>2.1453333333333333</c:v>
                </c:pt>
                <c:pt idx="319">
                  <c:v>2.1887777777777777</c:v>
                </c:pt>
                <c:pt idx="320">
                  <c:v>2.2059444444444445</c:v>
                </c:pt>
                <c:pt idx="321">
                  <c:v>2.1812222222222224</c:v>
                </c:pt>
                <c:pt idx="322">
                  <c:v>2.1560000000000001</c:v>
                </c:pt>
                <c:pt idx="323">
                  <c:v>2.1544444444444446</c:v>
                </c:pt>
                <c:pt idx="324">
                  <c:v>2.1836666666666664</c:v>
                </c:pt>
                <c:pt idx="325">
                  <c:v>2.2303888888888883</c:v>
                </c:pt>
                <c:pt idx="326">
                  <c:v>2.2639444444444448</c:v>
                </c:pt>
                <c:pt idx="327">
                  <c:v>2.3143333333333334</c:v>
                </c:pt>
                <c:pt idx="328">
                  <c:v>2.2903888888888893</c:v>
                </c:pt>
                <c:pt idx="329">
                  <c:v>2.285277777777778</c:v>
                </c:pt>
                <c:pt idx="330">
                  <c:v>2.2682222222222221</c:v>
                </c:pt>
                <c:pt idx="331">
                  <c:v>2.2277222222222224</c:v>
                </c:pt>
                <c:pt idx="332">
                  <c:v>2.1899999999999995</c:v>
                </c:pt>
                <c:pt idx="333">
                  <c:v>2.1873888888888882</c:v>
                </c:pt>
                <c:pt idx="334">
                  <c:v>2.2193888888888886</c:v>
                </c:pt>
                <c:pt idx="335">
                  <c:v>2.2431111111111113</c:v>
                </c:pt>
                <c:pt idx="336">
                  <c:v>2.230777777777778</c:v>
                </c:pt>
                <c:pt idx="337">
                  <c:v>2.2128888888888891</c:v>
                </c:pt>
                <c:pt idx="338">
                  <c:v>2.1850555555555555</c:v>
                </c:pt>
                <c:pt idx="339">
                  <c:v>2.1577777777777776</c:v>
                </c:pt>
                <c:pt idx="340">
                  <c:v>2.1361666666666661</c:v>
                </c:pt>
                <c:pt idx="341">
                  <c:v>2.1167222222222222</c:v>
                </c:pt>
                <c:pt idx="342">
                  <c:v>2.1133333333333333</c:v>
                </c:pt>
                <c:pt idx="343">
                  <c:v>2.1219444444444449</c:v>
                </c:pt>
                <c:pt idx="344">
                  <c:v>2.1496666666666666</c:v>
                </c:pt>
                <c:pt idx="345">
                  <c:v>2.1583888888888882</c:v>
                </c:pt>
                <c:pt idx="346">
                  <c:v>2.175555555555555</c:v>
                </c:pt>
                <c:pt idx="347">
                  <c:v>2.1600555555555556</c:v>
                </c:pt>
                <c:pt idx="348">
                  <c:v>2.129111111111111</c:v>
                </c:pt>
                <c:pt idx="349">
                  <c:v>2.1399444444444442</c:v>
                </c:pt>
                <c:pt idx="350">
                  <c:v>2.1681111111111111</c:v>
                </c:pt>
                <c:pt idx="351">
                  <c:v>2.1918333333333333</c:v>
                </c:pt>
                <c:pt idx="352">
                  <c:v>2.219444444444445</c:v>
                </c:pt>
                <c:pt idx="353">
                  <c:v>2.2021666666666668</c:v>
                </c:pt>
                <c:pt idx="354">
                  <c:v>2.1708333333333334</c:v>
                </c:pt>
                <c:pt idx="355">
                  <c:v>2.1141111111111117</c:v>
                </c:pt>
                <c:pt idx="356">
                  <c:v>2.0752222222222225</c:v>
                </c:pt>
                <c:pt idx="357">
                  <c:v>2.0556111111111108</c:v>
                </c:pt>
                <c:pt idx="358">
                  <c:v>2.0822222222222222</c:v>
                </c:pt>
                <c:pt idx="359">
                  <c:v>2.1248888888888886</c:v>
                </c:pt>
                <c:pt idx="360">
                  <c:v>2.1447777777777777</c:v>
                </c:pt>
                <c:pt idx="361">
                  <c:v>2.1294444444444447</c:v>
                </c:pt>
                <c:pt idx="362">
                  <c:v>2.0979444444444448</c:v>
                </c:pt>
                <c:pt idx="363">
                  <c:v>2.0731111111111113</c:v>
                </c:pt>
                <c:pt idx="364">
                  <c:v>2.0527222222222226</c:v>
                </c:pt>
                <c:pt idx="365">
                  <c:v>2.0641666666666669</c:v>
                </c:pt>
                <c:pt idx="366">
                  <c:v>2.049666666666667</c:v>
                </c:pt>
                <c:pt idx="367">
                  <c:v>2.0606111111111116</c:v>
                </c:pt>
                <c:pt idx="368">
                  <c:v>2.083388888888889</c:v>
                </c:pt>
                <c:pt idx="369">
                  <c:v>2.1030555555555552</c:v>
                </c:pt>
                <c:pt idx="370">
                  <c:v>2.0935000000000001</c:v>
                </c:pt>
                <c:pt idx="371">
                  <c:v>2.0741666666666667</c:v>
                </c:pt>
                <c:pt idx="372">
                  <c:v>2.0552777777777775</c:v>
                </c:pt>
                <c:pt idx="373">
                  <c:v>2.0831111111111111</c:v>
                </c:pt>
                <c:pt idx="374">
                  <c:v>2.1272222222222217</c:v>
                </c:pt>
                <c:pt idx="375">
                  <c:v>2.1344444444444441</c:v>
                </c:pt>
                <c:pt idx="376">
                  <c:v>2.1305555555555555</c:v>
                </c:pt>
                <c:pt idx="377">
                  <c:v>2.1268888888888888</c:v>
                </c:pt>
                <c:pt idx="378">
                  <c:v>2.1143888888888891</c:v>
                </c:pt>
                <c:pt idx="379">
                  <c:v>2.0907777777777778</c:v>
                </c:pt>
                <c:pt idx="380">
                  <c:v>2.0591111111111111</c:v>
                </c:pt>
                <c:pt idx="381">
                  <c:v>2.0503333333333331</c:v>
                </c:pt>
                <c:pt idx="382">
                  <c:v>2.0737777777777779</c:v>
                </c:pt>
                <c:pt idx="383">
                  <c:v>2.0989444444444438</c:v>
                </c:pt>
                <c:pt idx="384">
                  <c:v>2.0898888888888889</c:v>
                </c:pt>
                <c:pt idx="385">
                  <c:v>2.0458333333333329</c:v>
                </c:pt>
                <c:pt idx="386">
                  <c:v>1.9591111111111112</c:v>
                </c:pt>
                <c:pt idx="387">
                  <c:v>1.8780000000000001</c:v>
                </c:pt>
                <c:pt idx="388">
                  <c:v>1.8230555555555554</c:v>
                </c:pt>
                <c:pt idx="389">
                  <c:v>1.7946111111111109</c:v>
                </c:pt>
                <c:pt idx="390">
                  <c:v>1.7788333333333337</c:v>
                </c:pt>
                <c:pt idx="391">
                  <c:v>1.7700555555555555</c:v>
                </c:pt>
                <c:pt idx="392">
                  <c:v>1.7528888888888889</c:v>
                </c:pt>
                <c:pt idx="393">
                  <c:v>1.7393888888888889</c:v>
                </c:pt>
                <c:pt idx="394">
                  <c:v>1.7311666666666667</c:v>
                </c:pt>
                <c:pt idx="395">
                  <c:v>1.7146111111111113</c:v>
                </c:pt>
                <c:pt idx="396">
                  <c:v>1.7086666666666668</c:v>
                </c:pt>
                <c:pt idx="397">
                  <c:v>1.7136666666666664</c:v>
                </c:pt>
                <c:pt idx="398">
                  <c:v>1.7201111111111111</c:v>
                </c:pt>
                <c:pt idx="399">
                  <c:v>1.7241666666666668</c:v>
                </c:pt>
                <c:pt idx="400">
                  <c:v>1.7293333333333334</c:v>
                </c:pt>
                <c:pt idx="401">
                  <c:v>1.7563333333333333</c:v>
                </c:pt>
                <c:pt idx="402">
                  <c:v>1.7890555555555554</c:v>
                </c:pt>
                <c:pt idx="403">
                  <c:v>1.8194999999999999</c:v>
                </c:pt>
                <c:pt idx="404">
                  <c:v>1.8231666666666666</c:v>
                </c:pt>
                <c:pt idx="405">
                  <c:v>1.8121666666666667</c:v>
                </c:pt>
                <c:pt idx="406">
                  <c:v>1.7998333333333336</c:v>
                </c:pt>
                <c:pt idx="407">
                  <c:v>1.8123333333333334</c:v>
                </c:pt>
                <c:pt idx="408">
                  <c:v>1.848055555555556</c:v>
                </c:pt>
                <c:pt idx="409">
                  <c:v>1.8762222222222225</c:v>
                </c:pt>
                <c:pt idx="410">
                  <c:v>1.8549444444444443</c:v>
                </c:pt>
                <c:pt idx="411">
                  <c:v>1.8109999999999999</c:v>
                </c:pt>
                <c:pt idx="412">
                  <c:v>1.7721111111111112</c:v>
                </c:pt>
                <c:pt idx="413">
                  <c:v>1.7488333333333335</c:v>
                </c:pt>
                <c:pt idx="414">
                  <c:v>1.738777777777778</c:v>
                </c:pt>
                <c:pt idx="415">
                  <c:v>1.7229444444444444</c:v>
                </c:pt>
                <c:pt idx="416">
                  <c:v>1.7145000000000001</c:v>
                </c:pt>
                <c:pt idx="417">
                  <c:v>1.7151111111111113</c:v>
                </c:pt>
                <c:pt idx="418">
                  <c:v>1.7164999999999999</c:v>
                </c:pt>
                <c:pt idx="419">
                  <c:v>1.7288333333333332</c:v>
                </c:pt>
                <c:pt idx="420">
                  <c:v>1.7397222222222219</c:v>
                </c:pt>
                <c:pt idx="421">
                  <c:v>1.753611111111111</c:v>
                </c:pt>
                <c:pt idx="422">
                  <c:v>1.7771111111111109</c:v>
                </c:pt>
                <c:pt idx="423">
                  <c:v>1.8428333333333333</c:v>
                </c:pt>
                <c:pt idx="424">
                  <c:v>1.8626111111111117</c:v>
                </c:pt>
                <c:pt idx="425">
                  <c:v>1.8873888888888888</c:v>
                </c:pt>
                <c:pt idx="426">
                  <c:v>1.9013333333333335</c:v>
                </c:pt>
                <c:pt idx="427">
                  <c:v>1.9340555555555552</c:v>
                </c:pt>
                <c:pt idx="428">
                  <c:v>1.9464999999999999</c:v>
                </c:pt>
                <c:pt idx="429">
                  <c:v>1.9493333333333334</c:v>
                </c:pt>
                <c:pt idx="430">
                  <c:v>1.9708333333333334</c:v>
                </c:pt>
                <c:pt idx="431">
                  <c:v>2.064777777777778</c:v>
                </c:pt>
                <c:pt idx="432">
                  <c:v>2.0994999999999995</c:v>
                </c:pt>
                <c:pt idx="433">
                  <c:v>2.0361666666666665</c:v>
                </c:pt>
                <c:pt idx="434">
                  <c:v>1.9497777777777772</c:v>
                </c:pt>
                <c:pt idx="435">
                  <c:v>1.8763333333333334</c:v>
                </c:pt>
                <c:pt idx="436">
                  <c:v>1.8410000000000002</c:v>
                </c:pt>
                <c:pt idx="437">
                  <c:v>1.8029999999999999</c:v>
                </c:pt>
                <c:pt idx="438">
                  <c:v>1.7693888888888891</c:v>
                </c:pt>
                <c:pt idx="439">
                  <c:v>1.7696666666666665</c:v>
                </c:pt>
                <c:pt idx="440">
                  <c:v>1.8061666666666669</c:v>
                </c:pt>
                <c:pt idx="441">
                  <c:v>1.8685</c:v>
                </c:pt>
                <c:pt idx="442">
                  <c:v>1.8634444444444445</c:v>
                </c:pt>
                <c:pt idx="443">
                  <c:v>1.8336666666666668</c:v>
                </c:pt>
                <c:pt idx="444">
                  <c:v>1.8142777777777779</c:v>
                </c:pt>
                <c:pt idx="445">
                  <c:v>1.8115555555555554</c:v>
                </c:pt>
                <c:pt idx="446">
                  <c:v>1.8236666666666668</c:v>
                </c:pt>
                <c:pt idx="447">
                  <c:v>1.8431111111111109</c:v>
                </c:pt>
                <c:pt idx="448">
                  <c:v>1.8418333333333332</c:v>
                </c:pt>
                <c:pt idx="449">
                  <c:v>1.8472777777777776</c:v>
                </c:pt>
                <c:pt idx="450">
                  <c:v>1.8645</c:v>
                </c:pt>
                <c:pt idx="451">
                  <c:v>1.8796666666666664</c:v>
                </c:pt>
                <c:pt idx="452">
                  <c:v>1.8776111111111109</c:v>
                </c:pt>
                <c:pt idx="453">
                  <c:v>1.8818888888888889</c:v>
                </c:pt>
                <c:pt idx="454">
                  <c:v>1.8952777777777774</c:v>
                </c:pt>
                <c:pt idx="455">
                  <c:v>1.9222222222222218</c:v>
                </c:pt>
                <c:pt idx="456">
                  <c:v>1.9385555555555558</c:v>
                </c:pt>
                <c:pt idx="457">
                  <c:v>1.9272222222222224</c:v>
                </c:pt>
                <c:pt idx="458">
                  <c:v>1.9307222222222218</c:v>
                </c:pt>
                <c:pt idx="459">
                  <c:v>1.9447222222222225</c:v>
                </c:pt>
                <c:pt idx="460">
                  <c:v>1.9631666666666665</c:v>
                </c:pt>
                <c:pt idx="461">
                  <c:v>1.9822777777777776</c:v>
                </c:pt>
                <c:pt idx="462">
                  <c:v>1.9931111111111111</c:v>
                </c:pt>
                <c:pt idx="463">
                  <c:v>2.0391666666666666</c:v>
                </c:pt>
                <c:pt idx="464">
                  <c:v>2.0527222222222226</c:v>
                </c:pt>
                <c:pt idx="465">
                  <c:v>2.0516111111111113</c:v>
                </c:pt>
                <c:pt idx="466">
                  <c:v>2.040111111111111</c:v>
                </c:pt>
                <c:pt idx="467">
                  <c:v>2.0124444444444447</c:v>
                </c:pt>
                <c:pt idx="468">
                  <c:v>2.0047222222222221</c:v>
                </c:pt>
                <c:pt idx="469">
                  <c:v>2.044</c:v>
                </c:pt>
                <c:pt idx="470">
                  <c:v>2.091388888888889</c:v>
                </c:pt>
                <c:pt idx="471">
                  <c:v>2.1449444444444445</c:v>
                </c:pt>
                <c:pt idx="472">
                  <c:v>2.134555555555556</c:v>
                </c:pt>
                <c:pt idx="473">
                  <c:v>2.1512222222222221</c:v>
                </c:pt>
                <c:pt idx="474">
                  <c:v>2.1510000000000002</c:v>
                </c:pt>
                <c:pt idx="475">
                  <c:v>2.1376111111111111</c:v>
                </c:pt>
                <c:pt idx="476">
                  <c:v>2.1337222222222221</c:v>
                </c:pt>
                <c:pt idx="477">
                  <c:v>2.1642222222222225</c:v>
                </c:pt>
                <c:pt idx="478">
                  <c:v>2.2226111111111111</c:v>
                </c:pt>
                <c:pt idx="479">
                  <c:v>2.2117777777777778</c:v>
                </c:pt>
                <c:pt idx="480">
                  <c:v>2.1527777777777772</c:v>
                </c:pt>
                <c:pt idx="481">
                  <c:v>2.0485555555555557</c:v>
                </c:pt>
                <c:pt idx="482">
                  <c:v>1.9757222222222224</c:v>
                </c:pt>
                <c:pt idx="483">
                  <c:v>1.9114444444444443</c:v>
                </c:pt>
                <c:pt idx="484">
                  <c:v>1.8556111111111109</c:v>
                </c:pt>
                <c:pt idx="485">
                  <c:v>1.8281666666666665</c:v>
                </c:pt>
                <c:pt idx="486">
                  <c:v>1.8484444444444448</c:v>
                </c:pt>
                <c:pt idx="487">
                  <c:v>1.9427222222222222</c:v>
                </c:pt>
                <c:pt idx="488">
                  <c:v>1.9703888888888887</c:v>
                </c:pt>
                <c:pt idx="489">
                  <c:v>1.9370555555555553</c:v>
                </c:pt>
                <c:pt idx="490">
                  <c:v>1.9071111111111112</c:v>
                </c:pt>
                <c:pt idx="491">
                  <c:v>1.8958333333333333</c:v>
                </c:pt>
                <c:pt idx="492">
                  <c:v>1.8948333333333334</c:v>
                </c:pt>
                <c:pt idx="493">
                  <c:v>1.8897222222222219</c:v>
                </c:pt>
                <c:pt idx="494">
                  <c:v>1.883</c:v>
                </c:pt>
                <c:pt idx="495">
                  <c:v>1.9395555555555559</c:v>
                </c:pt>
                <c:pt idx="496">
                  <c:v>2.0103333333333335</c:v>
                </c:pt>
                <c:pt idx="497">
                  <c:v>2.0140555555555553</c:v>
                </c:pt>
                <c:pt idx="498">
                  <c:v>1.9796111111111112</c:v>
                </c:pt>
                <c:pt idx="499">
                  <c:v>1.9492777777777779</c:v>
                </c:pt>
                <c:pt idx="500">
                  <c:v>1.9297777777777776</c:v>
                </c:pt>
                <c:pt idx="501">
                  <c:v>1.9317222222222223</c:v>
                </c:pt>
                <c:pt idx="502">
                  <c:v>1.9480000000000004</c:v>
                </c:pt>
                <c:pt idx="503">
                  <c:v>2.0017777777777779</c:v>
                </c:pt>
                <c:pt idx="504">
                  <c:v>2.0514444444444448</c:v>
                </c:pt>
                <c:pt idx="505">
                  <c:v>2.0613888888888887</c:v>
                </c:pt>
                <c:pt idx="506">
                  <c:v>2.0222222222222221</c:v>
                </c:pt>
                <c:pt idx="507">
                  <c:v>1.9624444444444444</c:v>
                </c:pt>
                <c:pt idx="508">
                  <c:v>1.9045555555555558</c:v>
                </c:pt>
                <c:pt idx="509">
                  <c:v>1.8552222222222221</c:v>
                </c:pt>
                <c:pt idx="510">
                  <c:v>1.8297777777777777</c:v>
                </c:pt>
                <c:pt idx="511">
                  <c:v>1.8393333333333333</c:v>
                </c:pt>
                <c:pt idx="512">
                  <c:v>1.8371666666666668</c:v>
                </c:pt>
                <c:pt idx="513">
                  <c:v>1.8239444444444446</c:v>
                </c:pt>
                <c:pt idx="514">
                  <c:v>1.8218333333333332</c:v>
                </c:pt>
                <c:pt idx="515">
                  <c:v>1.8035555555555556</c:v>
                </c:pt>
                <c:pt idx="516">
                  <c:v>1.7755555555555558</c:v>
                </c:pt>
                <c:pt idx="517">
                  <c:v>1.7544999999999999</c:v>
                </c:pt>
                <c:pt idx="518">
                  <c:v>1.7553333333333334</c:v>
                </c:pt>
                <c:pt idx="519">
                  <c:v>1.8221111111111108</c:v>
                </c:pt>
                <c:pt idx="520">
                  <c:v>1.8865000000000005</c:v>
                </c:pt>
                <c:pt idx="521">
                  <c:v>1.8767222222222222</c:v>
                </c:pt>
                <c:pt idx="522">
                  <c:v>1.836611111111111</c:v>
                </c:pt>
                <c:pt idx="523">
                  <c:v>1.7860000000000003</c:v>
                </c:pt>
                <c:pt idx="524">
                  <c:v>1.7587777777777778</c:v>
                </c:pt>
                <c:pt idx="525">
                  <c:v>1.7473888888888891</c:v>
                </c:pt>
                <c:pt idx="526">
                  <c:v>1.7332222222222224</c:v>
                </c:pt>
                <c:pt idx="527">
                  <c:v>1.7501666666666664</c:v>
                </c:pt>
                <c:pt idx="528">
                  <c:v>1.8049444444444447</c:v>
                </c:pt>
                <c:pt idx="529">
                  <c:v>1.8434444444444447</c:v>
                </c:pt>
                <c:pt idx="530">
                  <c:v>1.8669999999999998</c:v>
                </c:pt>
                <c:pt idx="531">
                  <c:v>1.8495555555555552</c:v>
                </c:pt>
                <c:pt idx="532">
                  <c:v>1.8299999999999998</c:v>
                </c:pt>
                <c:pt idx="533">
                  <c:v>1.8187777777777778</c:v>
                </c:pt>
                <c:pt idx="534">
                  <c:v>1.8312777777777773</c:v>
                </c:pt>
                <c:pt idx="535">
                  <c:v>1.8471666666666668</c:v>
                </c:pt>
                <c:pt idx="536">
                  <c:v>1.8460000000000001</c:v>
                </c:pt>
                <c:pt idx="537">
                  <c:v>1.831722222222222</c:v>
                </c:pt>
                <c:pt idx="538">
                  <c:v>1.8181666666666665</c:v>
                </c:pt>
                <c:pt idx="539">
                  <c:v>1.806222222222222</c:v>
                </c:pt>
                <c:pt idx="540">
                  <c:v>1.7931666666666668</c:v>
                </c:pt>
                <c:pt idx="541">
                  <c:v>1.791166666666667</c:v>
                </c:pt>
                <c:pt idx="542">
                  <c:v>1.7816111111111113</c:v>
                </c:pt>
                <c:pt idx="543">
                  <c:v>1.7702777777777781</c:v>
                </c:pt>
                <c:pt idx="544">
                  <c:v>1.7600000000000002</c:v>
                </c:pt>
                <c:pt idx="545">
                  <c:v>1.7490555555555556</c:v>
                </c:pt>
                <c:pt idx="546">
                  <c:v>1.7449444444444449</c:v>
                </c:pt>
                <c:pt idx="547">
                  <c:v>1.733222222222222</c:v>
                </c:pt>
                <c:pt idx="548">
                  <c:v>1.7287777777777782</c:v>
                </c:pt>
                <c:pt idx="549">
                  <c:v>1.7132777777777777</c:v>
                </c:pt>
                <c:pt idx="550">
                  <c:v>1.6915000000000002</c:v>
                </c:pt>
                <c:pt idx="551">
                  <c:v>1.6895555555555557</c:v>
                </c:pt>
                <c:pt idx="552">
                  <c:v>1.7173888888888891</c:v>
                </c:pt>
                <c:pt idx="553">
                  <c:v>1.7423333333333335</c:v>
                </c:pt>
                <c:pt idx="554">
                  <c:v>1.7235000000000003</c:v>
                </c:pt>
                <c:pt idx="555">
                  <c:v>1.6912777777777779</c:v>
                </c:pt>
                <c:pt idx="556">
                  <c:v>1.6506666666666669</c:v>
                </c:pt>
                <c:pt idx="557">
                  <c:v>1.6295555555555556</c:v>
                </c:pt>
                <c:pt idx="558">
                  <c:v>1.6176111111111109</c:v>
                </c:pt>
                <c:pt idx="559">
                  <c:v>1.6358888888888892</c:v>
                </c:pt>
                <c:pt idx="560">
                  <c:v>1.6462222222222218</c:v>
                </c:pt>
                <c:pt idx="561">
                  <c:v>1.6376111111111107</c:v>
                </c:pt>
                <c:pt idx="562">
                  <c:v>1.5852222222222221</c:v>
                </c:pt>
                <c:pt idx="563">
                  <c:v>1.5274999999999996</c:v>
                </c:pt>
                <c:pt idx="564">
                  <c:v>1.4861111111111109</c:v>
                </c:pt>
                <c:pt idx="565">
                  <c:v>1.4561111111111109</c:v>
                </c:pt>
                <c:pt idx="566">
                  <c:v>1.4343333333333337</c:v>
                </c:pt>
                <c:pt idx="567">
                  <c:v>1.439777777777778</c:v>
                </c:pt>
                <c:pt idx="568">
                  <c:v>1.4795555555555557</c:v>
                </c:pt>
                <c:pt idx="569">
                  <c:v>1.5450555555555554</c:v>
                </c:pt>
                <c:pt idx="570">
                  <c:v>1.5788333333333335</c:v>
                </c:pt>
                <c:pt idx="571">
                  <c:v>1.5448333333333333</c:v>
                </c:pt>
                <c:pt idx="572">
                  <c:v>1.5040555555555559</c:v>
                </c:pt>
                <c:pt idx="573">
                  <c:v>1.4629444444444442</c:v>
                </c:pt>
                <c:pt idx="574">
                  <c:v>1.4502222222222225</c:v>
                </c:pt>
                <c:pt idx="575">
                  <c:v>1.4717777777777779</c:v>
                </c:pt>
                <c:pt idx="576">
                  <c:v>1.5359444444444446</c:v>
                </c:pt>
                <c:pt idx="577">
                  <c:v>1.5982222222222224</c:v>
                </c:pt>
                <c:pt idx="578">
                  <c:v>1.6309444444444445</c:v>
                </c:pt>
                <c:pt idx="579">
                  <c:v>1.6148333333333329</c:v>
                </c:pt>
                <c:pt idx="580">
                  <c:v>1.5735555555555554</c:v>
                </c:pt>
                <c:pt idx="581">
                  <c:v>1.5382777777777776</c:v>
                </c:pt>
                <c:pt idx="582">
                  <c:v>1.5358888888888889</c:v>
                </c:pt>
                <c:pt idx="583">
                  <c:v>1.5815555555555558</c:v>
                </c:pt>
                <c:pt idx="584">
                  <c:v>1.6505000000000001</c:v>
                </c:pt>
                <c:pt idx="585">
                  <c:v>1.6879444444444447</c:v>
                </c:pt>
                <c:pt idx="586">
                  <c:v>1.6778888888888892</c:v>
                </c:pt>
                <c:pt idx="587">
                  <c:v>1.6301111111111111</c:v>
                </c:pt>
                <c:pt idx="588">
                  <c:v>1.5954999999999999</c:v>
                </c:pt>
                <c:pt idx="589">
                  <c:v>1.5909444444444445</c:v>
                </c:pt>
                <c:pt idx="590">
                  <c:v>1.6304999999999998</c:v>
                </c:pt>
                <c:pt idx="591">
                  <c:v>1.6904444444444444</c:v>
                </c:pt>
                <c:pt idx="592">
                  <c:v>1.7446666666666668</c:v>
                </c:pt>
                <c:pt idx="593">
                  <c:v>1.7635555555555558</c:v>
                </c:pt>
                <c:pt idx="594">
                  <c:v>1.7181111111111107</c:v>
                </c:pt>
                <c:pt idx="595">
                  <c:v>1.6641111111111111</c:v>
                </c:pt>
                <c:pt idx="596">
                  <c:v>1.5987777777777776</c:v>
                </c:pt>
                <c:pt idx="597">
                  <c:v>1.5710555555555556</c:v>
                </c:pt>
                <c:pt idx="598">
                  <c:v>1.5980555555555558</c:v>
                </c:pt>
                <c:pt idx="599">
                  <c:v>1.6678333333333333</c:v>
                </c:pt>
                <c:pt idx="600">
                  <c:v>1.7083888888888892</c:v>
                </c:pt>
                <c:pt idx="601">
                  <c:v>1.694722222222222</c:v>
                </c:pt>
                <c:pt idx="602">
                  <c:v>1.6443888888888887</c:v>
                </c:pt>
                <c:pt idx="603">
                  <c:v>1.5716111111111113</c:v>
                </c:pt>
                <c:pt idx="604">
                  <c:v>1.5077222222222224</c:v>
                </c:pt>
                <c:pt idx="605">
                  <c:v>1.4703333333333333</c:v>
                </c:pt>
                <c:pt idx="606">
                  <c:v>1.4794444444444446</c:v>
                </c:pt>
                <c:pt idx="607">
                  <c:v>1.5297777777777779</c:v>
                </c:pt>
                <c:pt idx="608">
                  <c:v>1.5611111111111111</c:v>
                </c:pt>
                <c:pt idx="609">
                  <c:v>1.5425</c:v>
                </c:pt>
                <c:pt idx="610">
                  <c:v>1.5008333333333332</c:v>
                </c:pt>
                <c:pt idx="611">
                  <c:v>1.4400000000000002</c:v>
                </c:pt>
                <c:pt idx="612">
                  <c:v>1.4201111111111109</c:v>
                </c:pt>
                <c:pt idx="613">
                  <c:v>1.4582222222222223</c:v>
                </c:pt>
                <c:pt idx="614">
                  <c:v>1.6544444444444446</c:v>
                </c:pt>
                <c:pt idx="615">
                  <c:v>1.773722222222222</c:v>
                </c:pt>
                <c:pt idx="616">
                  <c:v>1.7302777777777776</c:v>
                </c:pt>
                <c:pt idx="617">
                  <c:v>1.7183333333333335</c:v>
                </c:pt>
                <c:pt idx="618">
                  <c:v>1.6992777777777777</c:v>
                </c:pt>
                <c:pt idx="619">
                  <c:v>1.6818333333333333</c:v>
                </c:pt>
                <c:pt idx="620">
                  <c:v>1.6469444444444443</c:v>
                </c:pt>
                <c:pt idx="621">
                  <c:v>1.6239444444444446</c:v>
                </c:pt>
                <c:pt idx="622">
                  <c:v>1.7233333333333332</c:v>
                </c:pt>
                <c:pt idx="623">
                  <c:v>1.7336666666666667</c:v>
                </c:pt>
                <c:pt idx="624">
                  <c:v>1.6548333333333332</c:v>
                </c:pt>
                <c:pt idx="625">
                  <c:v>1.5614999999999997</c:v>
                </c:pt>
                <c:pt idx="626">
                  <c:v>1.4782777777777776</c:v>
                </c:pt>
                <c:pt idx="627">
                  <c:v>1.4017222222222221</c:v>
                </c:pt>
                <c:pt idx="628">
                  <c:v>1.3396111111111115</c:v>
                </c:pt>
                <c:pt idx="629">
                  <c:v>1.3216666666666665</c:v>
                </c:pt>
                <c:pt idx="630">
                  <c:v>1.318888888888889</c:v>
                </c:pt>
                <c:pt idx="631">
                  <c:v>1.3844444444444448</c:v>
                </c:pt>
                <c:pt idx="632">
                  <c:v>1.4428888888888889</c:v>
                </c:pt>
                <c:pt idx="633">
                  <c:v>1.4564999999999999</c:v>
                </c:pt>
                <c:pt idx="634">
                  <c:v>1.3679444444444444</c:v>
                </c:pt>
                <c:pt idx="635">
                  <c:v>1.2384999999999999</c:v>
                </c:pt>
                <c:pt idx="636">
                  <c:v>1.1576111111111109</c:v>
                </c:pt>
                <c:pt idx="637">
                  <c:v>1.0660555555555555</c:v>
                </c:pt>
                <c:pt idx="638">
                  <c:v>1.0230000000000001</c:v>
                </c:pt>
                <c:pt idx="639">
                  <c:v>1.0794444444444444</c:v>
                </c:pt>
                <c:pt idx="640">
                  <c:v>1.1526666666666667</c:v>
                </c:pt>
                <c:pt idx="641">
                  <c:v>1.1856111111111109</c:v>
                </c:pt>
                <c:pt idx="642">
                  <c:v>1.1694999999999998</c:v>
                </c:pt>
                <c:pt idx="643">
                  <c:v>1.1393333333333333</c:v>
                </c:pt>
                <c:pt idx="644">
                  <c:v>1.1933888888888891</c:v>
                </c:pt>
                <c:pt idx="645">
                  <c:v>1.2675000000000001</c:v>
                </c:pt>
                <c:pt idx="646">
                  <c:v>1.3527222222222222</c:v>
                </c:pt>
                <c:pt idx="647">
                  <c:v>1.3191666666666666</c:v>
                </c:pt>
                <c:pt idx="648">
                  <c:v>1.3566666666666665</c:v>
                </c:pt>
                <c:pt idx="649">
                  <c:v>1.3443888888888891</c:v>
                </c:pt>
                <c:pt idx="650">
                  <c:v>1.3114999999999999</c:v>
                </c:pt>
                <c:pt idx="651">
                  <c:v>1.2606111111111113</c:v>
                </c:pt>
                <c:pt idx="652">
                  <c:v>1.2070555555555555</c:v>
                </c:pt>
                <c:pt idx="653">
                  <c:v>1.1962777777777776</c:v>
                </c:pt>
                <c:pt idx="654">
                  <c:v>1.1866666666666665</c:v>
                </c:pt>
                <c:pt idx="655">
                  <c:v>1.2303333333333333</c:v>
                </c:pt>
                <c:pt idx="656">
                  <c:v>1.2504999999999997</c:v>
                </c:pt>
                <c:pt idx="657">
                  <c:v>1.2725000000000002</c:v>
                </c:pt>
                <c:pt idx="658">
                  <c:v>1.2028333333333334</c:v>
                </c:pt>
                <c:pt idx="659">
                  <c:v>1.0711666666666668</c:v>
                </c:pt>
                <c:pt idx="660">
                  <c:v>0.96866666666666668</c:v>
                </c:pt>
                <c:pt idx="661">
                  <c:v>0.91844444444444462</c:v>
                </c:pt>
                <c:pt idx="662">
                  <c:v>1.0238888888888888</c:v>
                </c:pt>
                <c:pt idx="663">
                  <c:v>1.2682777777777778</c:v>
                </c:pt>
                <c:pt idx="664">
                  <c:v>1.3773333333333333</c:v>
                </c:pt>
                <c:pt idx="665">
                  <c:v>1.5171666666666668</c:v>
                </c:pt>
                <c:pt idx="666">
                  <c:v>1.6971666666666667</c:v>
                </c:pt>
                <c:pt idx="667">
                  <c:v>1.5473333333333334</c:v>
                </c:pt>
                <c:pt idx="668">
                  <c:v>1.4557777777777778</c:v>
                </c:pt>
                <c:pt idx="669">
                  <c:v>1.4814444444444446</c:v>
                </c:pt>
                <c:pt idx="670">
                  <c:v>1.4781666666666666</c:v>
                </c:pt>
                <c:pt idx="671">
                  <c:v>1.394166666666667</c:v>
                </c:pt>
                <c:pt idx="672">
                  <c:v>1.3833888888888888</c:v>
                </c:pt>
                <c:pt idx="673">
                  <c:v>1.4050555555555555</c:v>
                </c:pt>
                <c:pt idx="674">
                  <c:v>1.5148333333333335</c:v>
                </c:pt>
                <c:pt idx="675">
                  <c:v>1.5494999999999999</c:v>
                </c:pt>
                <c:pt idx="676">
                  <c:v>1.6281111111111113</c:v>
                </c:pt>
                <c:pt idx="677">
                  <c:v>1.64</c:v>
                </c:pt>
                <c:pt idx="678">
                  <c:v>1.6746111111111113</c:v>
                </c:pt>
                <c:pt idx="679">
                  <c:v>1.7119444444444445</c:v>
                </c:pt>
                <c:pt idx="680">
                  <c:v>1.7185000000000004</c:v>
                </c:pt>
                <c:pt idx="681">
                  <c:v>1.6436666666666671</c:v>
                </c:pt>
                <c:pt idx="682">
                  <c:v>1.4688888888888885</c:v>
                </c:pt>
                <c:pt idx="683">
                  <c:v>1.3196666666666668</c:v>
                </c:pt>
                <c:pt idx="684">
                  <c:v>1.2232777777777777</c:v>
                </c:pt>
                <c:pt idx="685">
                  <c:v>1.2237222222222224</c:v>
                </c:pt>
                <c:pt idx="686">
                  <c:v>1.2516111111111112</c:v>
                </c:pt>
                <c:pt idx="687">
                  <c:v>1.3111111111111111</c:v>
                </c:pt>
                <c:pt idx="688">
                  <c:v>1.378722222222222</c:v>
                </c:pt>
                <c:pt idx="689">
                  <c:v>1.4034999999999997</c:v>
                </c:pt>
                <c:pt idx="690">
                  <c:v>1.3584444444444441</c:v>
                </c:pt>
                <c:pt idx="691">
                  <c:v>1.2699444444444443</c:v>
                </c:pt>
                <c:pt idx="692">
                  <c:v>1.1977222222222226</c:v>
                </c:pt>
                <c:pt idx="693">
                  <c:v>1.1873333333333336</c:v>
                </c:pt>
                <c:pt idx="694">
                  <c:v>1.2294444444444443</c:v>
                </c:pt>
                <c:pt idx="695">
                  <c:v>1.4533333333333331</c:v>
                </c:pt>
                <c:pt idx="696">
                  <c:v>1.5369999999999999</c:v>
                </c:pt>
                <c:pt idx="697">
                  <c:v>1.4183888888888887</c:v>
                </c:pt>
                <c:pt idx="698">
                  <c:v>1.3045</c:v>
                </c:pt>
                <c:pt idx="699">
                  <c:v>1.2056666666666667</c:v>
                </c:pt>
                <c:pt idx="700">
                  <c:v>1.149</c:v>
                </c:pt>
                <c:pt idx="701">
                  <c:v>1.196722222222222</c:v>
                </c:pt>
                <c:pt idx="702">
                  <c:v>1.357833333333333</c:v>
                </c:pt>
                <c:pt idx="703">
                  <c:v>1.4842777777777778</c:v>
                </c:pt>
                <c:pt idx="704">
                  <c:v>1.4958333333333333</c:v>
                </c:pt>
                <c:pt idx="705">
                  <c:v>1.4844999999999997</c:v>
                </c:pt>
                <c:pt idx="706">
                  <c:v>1.3940555555555556</c:v>
                </c:pt>
                <c:pt idx="707">
                  <c:v>1.2930000000000001</c:v>
                </c:pt>
                <c:pt idx="708">
                  <c:v>1.2118888888888888</c:v>
                </c:pt>
                <c:pt idx="709">
                  <c:v>1.2192777777777777</c:v>
                </c:pt>
                <c:pt idx="710">
                  <c:v>1.2798333333333334</c:v>
                </c:pt>
                <c:pt idx="711">
                  <c:v>1.4041666666666668</c:v>
                </c:pt>
                <c:pt idx="712">
                  <c:v>1.4951111111111111</c:v>
                </c:pt>
                <c:pt idx="713">
                  <c:v>1.4668888888888891</c:v>
                </c:pt>
                <c:pt idx="714">
                  <c:v>1.3776111111111109</c:v>
                </c:pt>
                <c:pt idx="715">
                  <c:v>1.2716666666666669</c:v>
                </c:pt>
                <c:pt idx="716">
                  <c:v>1.1796111111111112</c:v>
                </c:pt>
                <c:pt idx="717">
                  <c:v>1.1462222222222223</c:v>
                </c:pt>
                <c:pt idx="718">
                  <c:v>1.2130555555555556</c:v>
                </c:pt>
                <c:pt idx="719">
                  <c:v>1.298111111111111</c:v>
                </c:pt>
                <c:pt idx="720">
                  <c:v>1.3867222222222224</c:v>
                </c:pt>
                <c:pt idx="721">
                  <c:v>1.3928333333333334</c:v>
                </c:pt>
                <c:pt idx="722">
                  <c:v>1.3345</c:v>
                </c:pt>
                <c:pt idx="723">
                  <c:v>1.2584444444444445</c:v>
                </c:pt>
                <c:pt idx="724">
                  <c:v>1.2075</c:v>
                </c:pt>
                <c:pt idx="725">
                  <c:v>1.1862222222222221</c:v>
                </c:pt>
                <c:pt idx="726">
                  <c:v>1.2901111111111112</c:v>
                </c:pt>
                <c:pt idx="727">
                  <c:v>1.4622777777777776</c:v>
                </c:pt>
                <c:pt idx="728">
                  <c:v>1.557722222222222</c:v>
                </c:pt>
                <c:pt idx="729">
                  <c:v>1.5093333333333332</c:v>
                </c:pt>
                <c:pt idx="730">
                  <c:v>1.409388888888889</c:v>
                </c:pt>
                <c:pt idx="731">
                  <c:v>1.3120000000000003</c:v>
                </c:pt>
                <c:pt idx="732">
                  <c:v>1.225111111111111</c:v>
                </c:pt>
                <c:pt idx="733">
                  <c:v>1.1783333333333335</c:v>
                </c:pt>
                <c:pt idx="734">
                  <c:v>1.2168333333333332</c:v>
                </c:pt>
                <c:pt idx="735">
                  <c:v>1.3242777777777777</c:v>
                </c:pt>
                <c:pt idx="736">
                  <c:v>1.367</c:v>
                </c:pt>
                <c:pt idx="737">
                  <c:v>1.353722222222222</c:v>
                </c:pt>
                <c:pt idx="738">
                  <c:v>1.2991111111111113</c:v>
                </c:pt>
                <c:pt idx="739">
                  <c:v>1.2341111111111112</c:v>
                </c:pt>
                <c:pt idx="740">
                  <c:v>1.1795555555555555</c:v>
                </c:pt>
                <c:pt idx="741">
                  <c:v>1.1569444444444446</c:v>
                </c:pt>
                <c:pt idx="742">
                  <c:v>1.2000000000000002</c:v>
                </c:pt>
                <c:pt idx="743">
                  <c:v>1.2879999999999998</c:v>
                </c:pt>
                <c:pt idx="744">
                  <c:v>1.3395000000000001</c:v>
                </c:pt>
                <c:pt idx="745">
                  <c:v>1.2676666666666665</c:v>
                </c:pt>
                <c:pt idx="746">
                  <c:v>1.1665000000000001</c:v>
                </c:pt>
                <c:pt idx="747">
                  <c:v>1.0546111111111109</c:v>
                </c:pt>
                <c:pt idx="748">
                  <c:v>0.99411111111111117</c:v>
                </c:pt>
                <c:pt idx="749">
                  <c:v>0.97372222222222249</c:v>
                </c:pt>
                <c:pt idx="750">
                  <c:v>0.98099999999999987</c:v>
                </c:pt>
                <c:pt idx="751">
                  <c:v>1.0347222222222223</c:v>
                </c:pt>
                <c:pt idx="752">
                  <c:v>1.1113888888888888</c:v>
                </c:pt>
                <c:pt idx="753">
                  <c:v>1.1163888888888889</c:v>
                </c:pt>
                <c:pt idx="754">
                  <c:v>1.0444444444444443</c:v>
                </c:pt>
                <c:pt idx="755">
                  <c:v>0.96872222222222204</c:v>
                </c:pt>
                <c:pt idx="756">
                  <c:v>0.88811111111111118</c:v>
                </c:pt>
                <c:pt idx="757">
                  <c:v>0.82111111111111124</c:v>
                </c:pt>
                <c:pt idx="758">
                  <c:v>0.86722222222222212</c:v>
                </c:pt>
                <c:pt idx="759">
                  <c:v>0.84144444444444433</c:v>
                </c:pt>
                <c:pt idx="760">
                  <c:v>0.84405555555555545</c:v>
                </c:pt>
                <c:pt idx="761">
                  <c:v>1.0235555555555553</c:v>
                </c:pt>
                <c:pt idx="762">
                  <c:v>1.0825555555555557</c:v>
                </c:pt>
                <c:pt idx="763">
                  <c:v>1.1025</c:v>
                </c:pt>
                <c:pt idx="764">
                  <c:v>1.1864444444444446</c:v>
                </c:pt>
                <c:pt idx="765">
                  <c:v>1.2860000000000005</c:v>
                </c:pt>
                <c:pt idx="766">
                  <c:v>1.3099444444444441</c:v>
                </c:pt>
                <c:pt idx="767">
                  <c:v>1.264888888888889</c:v>
                </c:pt>
                <c:pt idx="768">
                  <c:v>1.225166666666667</c:v>
                </c:pt>
                <c:pt idx="769">
                  <c:v>1.212</c:v>
                </c:pt>
                <c:pt idx="770">
                  <c:v>1.1641666666666666</c:v>
                </c:pt>
                <c:pt idx="771">
                  <c:v>1.1363333333333332</c:v>
                </c:pt>
                <c:pt idx="772">
                  <c:v>1.1318888888888889</c:v>
                </c:pt>
                <c:pt idx="773">
                  <c:v>1.2230555555555553</c:v>
                </c:pt>
                <c:pt idx="774">
                  <c:v>1.2906666666666666</c:v>
                </c:pt>
                <c:pt idx="775">
                  <c:v>1.3789444444444445</c:v>
                </c:pt>
                <c:pt idx="776">
                  <c:v>1.4027222222222224</c:v>
                </c:pt>
                <c:pt idx="777">
                  <c:v>1.3504444444444443</c:v>
                </c:pt>
                <c:pt idx="778">
                  <c:v>1.2422222222222219</c:v>
                </c:pt>
                <c:pt idx="779">
                  <c:v>1.1706666666666667</c:v>
                </c:pt>
                <c:pt idx="780">
                  <c:v>1.1382222222222222</c:v>
                </c:pt>
                <c:pt idx="781">
                  <c:v>1.2989999999999999</c:v>
                </c:pt>
                <c:pt idx="782">
                  <c:v>1.2974444444444444</c:v>
                </c:pt>
                <c:pt idx="783">
                  <c:v>1.3349444444444443</c:v>
                </c:pt>
                <c:pt idx="784">
                  <c:v>1.2962222222222219</c:v>
                </c:pt>
                <c:pt idx="785">
                  <c:v>1.1783333333333337</c:v>
                </c:pt>
                <c:pt idx="786">
                  <c:v>1.2170555555555553</c:v>
                </c:pt>
                <c:pt idx="787">
                  <c:v>1.1353333333333333</c:v>
                </c:pt>
                <c:pt idx="788">
                  <c:v>1.1312777777777778</c:v>
                </c:pt>
                <c:pt idx="789">
                  <c:v>1.248388888888889</c:v>
                </c:pt>
                <c:pt idx="790">
                  <c:v>1.431</c:v>
                </c:pt>
                <c:pt idx="791">
                  <c:v>1.5639444444444446</c:v>
                </c:pt>
                <c:pt idx="792">
                  <c:v>1.5179999999999998</c:v>
                </c:pt>
                <c:pt idx="793">
                  <c:v>1.4246111111111111</c:v>
                </c:pt>
                <c:pt idx="794">
                  <c:v>1.3159444444444448</c:v>
                </c:pt>
                <c:pt idx="795">
                  <c:v>1.2187222222222225</c:v>
                </c:pt>
                <c:pt idx="796">
                  <c:v>1.216388888888889</c:v>
                </c:pt>
                <c:pt idx="797">
                  <c:v>1.250833333333333</c:v>
                </c:pt>
                <c:pt idx="798">
                  <c:v>1.2811666666666668</c:v>
                </c:pt>
                <c:pt idx="799">
                  <c:v>1.3486111111111112</c:v>
                </c:pt>
                <c:pt idx="800">
                  <c:v>1.4289444444444446</c:v>
                </c:pt>
                <c:pt idx="801">
                  <c:v>1.5754444444444442</c:v>
                </c:pt>
                <c:pt idx="802">
                  <c:v>1.5713888888888892</c:v>
                </c:pt>
                <c:pt idx="803">
                  <c:v>1.552</c:v>
                </c:pt>
                <c:pt idx="804">
                  <c:v>1.5178333333333331</c:v>
                </c:pt>
                <c:pt idx="805">
                  <c:v>1.6665000000000001</c:v>
                </c:pt>
                <c:pt idx="806">
                  <c:v>1.7994444444444444</c:v>
                </c:pt>
                <c:pt idx="807">
                  <c:v>1.8929444444444441</c:v>
                </c:pt>
                <c:pt idx="808">
                  <c:v>1.8556111111111113</c:v>
                </c:pt>
                <c:pt idx="809">
                  <c:v>1.835</c:v>
                </c:pt>
                <c:pt idx="810">
                  <c:v>1.7864444444444447</c:v>
                </c:pt>
                <c:pt idx="811">
                  <c:v>1.6922777777777775</c:v>
                </c:pt>
                <c:pt idx="812">
                  <c:v>1.5908333333333333</c:v>
                </c:pt>
                <c:pt idx="813">
                  <c:v>1.5387777777777776</c:v>
                </c:pt>
                <c:pt idx="814">
                  <c:v>1.5433333333333334</c:v>
                </c:pt>
                <c:pt idx="815">
                  <c:v>1.4972777777777779</c:v>
                </c:pt>
                <c:pt idx="816">
                  <c:v>1.4594444444444443</c:v>
                </c:pt>
                <c:pt idx="817">
                  <c:v>1.4622777777777778</c:v>
                </c:pt>
                <c:pt idx="818">
                  <c:v>1.4342777777777778</c:v>
                </c:pt>
                <c:pt idx="819">
                  <c:v>1.3646666666666665</c:v>
                </c:pt>
                <c:pt idx="820">
                  <c:v>1.2923333333333333</c:v>
                </c:pt>
                <c:pt idx="821">
                  <c:v>1.2447777777777778</c:v>
                </c:pt>
                <c:pt idx="822">
                  <c:v>1.2365555555555556</c:v>
                </c:pt>
                <c:pt idx="823">
                  <c:v>1.3342222222222224</c:v>
                </c:pt>
                <c:pt idx="824">
                  <c:v>1.3273888888888887</c:v>
                </c:pt>
                <c:pt idx="825">
                  <c:v>1.3696666666666666</c:v>
                </c:pt>
                <c:pt idx="826">
                  <c:v>1.3874444444444447</c:v>
                </c:pt>
                <c:pt idx="827">
                  <c:v>1.3597222222222223</c:v>
                </c:pt>
                <c:pt idx="828">
                  <c:v>1.3180000000000001</c:v>
                </c:pt>
                <c:pt idx="829">
                  <c:v>1.3290000000000002</c:v>
                </c:pt>
                <c:pt idx="830">
                  <c:v>1.4620555555555552</c:v>
                </c:pt>
                <c:pt idx="831">
                  <c:v>1.5654999999999999</c:v>
                </c:pt>
                <c:pt idx="832">
                  <c:v>1.4607777777777775</c:v>
                </c:pt>
                <c:pt idx="833">
                  <c:v>1.4224444444444442</c:v>
                </c:pt>
                <c:pt idx="834">
                  <c:v>1.4372222222222222</c:v>
                </c:pt>
                <c:pt idx="835">
                  <c:v>1.4603888888888892</c:v>
                </c:pt>
                <c:pt idx="836">
                  <c:v>1.3711666666666666</c:v>
                </c:pt>
                <c:pt idx="837">
                  <c:v>1.4371666666666669</c:v>
                </c:pt>
                <c:pt idx="838">
                  <c:v>1.532833333333333</c:v>
                </c:pt>
                <c:pt idx="839">
                  <c:v>1.5556111111111111</c:v>
                </c:pt>
                <c:pt idx="840">
                  <c:v>1.6396111111111111</c:v>
                </c:pt>
                <c:pt idx="841">
                  <c:v>1.6714444444444447</c:v>
                </c:pt>
                <c:pt idx="842">
                  <c:v>1.6265555555555553</c:v>
                </c:pt>
                <c:pt idx="843">
                  <c:v>1.5177777777777779</c:v>
                </c:pt>
                <c:pt idx="844">
                  <c:v>1.4114444444444445</c:v>
                </c:pt>
                <c:pt idx="845">
                  <c:v>1.3808333333333329</c:v>
                </c:pt>
                <c:pt idx="846">
                  <c:v>1.4276111111111109</c:v>
                </c:pt>
                <c:pt idx="847">
                  <c:v>1.5067777777777778</c:v>
                </c:pt>
                <c:pt idx="848">
                  <c:v>1.6114444444444445</c:v>
                </c:pt>
                <c:pt idx="849">
                  <c:v>1.6052777777777778</c:v>
                </c:pt>
                <c:pt idx="850">
                  <c:v>1.5255555555555553</c:v>
                </c:pt>
                <c:pt idx="851">
                  <c:v>1.3951666666666667</c:v>
                </c:pt>
                <c:pt idx="852">
                  <c:v>1.290111111111111</c:v>
                </c:pt>
                <c:pt idx="853">
                  <c:v>1.2243333333333333</c:v>
                </c:pt>
                <c:pt idx="854">
                  <c:v>1.3045</c:v>
                </c:pt>
                <c:pt idx="855">
                  <c:v>1.3862777777777775</c:v>
                </c:pt>
                <c:pt idx="856">
                  <c:v>1.4238888888888888</c:v>
                </c:pt>
                <c:pt idx="857">
                  <c:v>1.4140555555555554</c:v>
                </c:pt>
                <c:pt idx="858">
                  <c:v>1.3628333333333336</c:v>
                </c:pt>
                <c:pt idx="859">
                  <c:v>1.2966111111111109</c:v>
                </c:pt>
                <c:pt idx="860">
                  <c:v>1.2258888888888888</c:v>
                </c:pt>
                <c:pt idx="861">
                  <c:v>1.1812777777777781</c:v>
                </c:pt>
                <c:pt idx="862">
                  <c:v>1.1804999999999999</c:v>
                </c:pt>
                <c:pt idx="863">
                  <c:v>1.1482222222222223</c:v>
                </c:pt>
                <c:pt idx="864">
                  <c:v>1.1086666666666667</c:v>
                </c:pt>
                <c:pt idx="865">
                  <c:v>1.0438333333333334</c:v>
                </c:pt>
                <c:pt idx="866">
                  <c:v>0.98127777777777803</c:v>
                </c:pt>
                <c:pt idx="867">
                  <c:v>0.93105555555555553</c:v>
                </c:pt>
                <c:pt idx="868">
                  <c:v>0.88572222222222208</c:v>
                </c:pt>
                <c:pt idx="869">
                  <c:v>0.82816666666666672</c:v>
                </c:pt>
                <c:pt idx="870">
                  <c:v>0.7787222222222222</c:v>
                </c:pt>
                <c:pt idx="871">
                  <c:v>0.84144444444444455</c:v>
                </c:pt>
                <c:pt idx="872">
                  <c:v>0.98883333333333334</c:v>
                </c:pt>
                <c:pt idx="873">
                  <c:v>1.0183333333333333</c:v>
                </c:pt>
                <c:pt idx="874">
                  <c:v>1.1297777777777778</c:v>
                </c:pt>
                <c:pt idx="875">
                  <c:v>1.2096666666666664</c:v>
                </c:pt>
                <c:pt idx="876">
                  <c:v>1.1683333333333332</c:v>
                </c:pt>
                <c:pt idx="877">
                  <c:v>1.0962777777777779</c:v>
                </c:pt>
                <c:pt idx="878">
                  <c:v>1.1783333333333335</c:v>
                </c:pt>
                <c:pt idx="879">
                  <c:v>1.1187777777777779</c:v>
                </c:pt>
                <c:pt idx="880">
                  <c:v>1.1316111111111111</c:v>
                </c:pt>
                <c:pt idx="881">
                  <c:v>1.1236111111111109</c:v>
                </c:pt>
                <c:pt idx="882">
                  <c:v>1.1745555555555558</c:v>
                </c:pt>
                <c:pt idx="883">
                  <c:v>1.098222222222222</c:v>
                </c:pt>
                <c:pt idx="884">
                  <c:v>1.0915555555555556</c:v>
                </c:pt>
                <c:pt idx="885">
                  <c:v>1.0785555555555557</c:v>
                </c:pt>
                <c:pt idx="886">
                  <c:v>1.0684444444444443</c:v>
                </c:pt>
                <c:pt idx="887">
                  <c:v>1.0833333333333335</c:v>
                </c:pt>
                <c:pt idx="888">
                  <c:v>1.0978333333333332</c:v>
                </c:pt>
                <c:pt idx="889">
                  <c:v>1.1651666666666669</c:v>
                </c:pt>
                <c:pt idx="890">
                  <c:v>1.0046111111111111</c:v>
                </c:pt>
                <c:pt idx="891">
                  <c:v>0.96311111111111125</c:v>
                </c:pt>
                <c:pt idx="892">
                  <c:v>0.91749999999999998</c:v>
                </c:pt>
                <c:pt idx="893">
                  <c:v>0.81711111111111101</c:v>
                </c:pt>
                <c:pt idx="894">
                  <c:v>0.91088888888888897</c:v>
                </c:pt>
                <c:pt idx="895">
                  <c:v>0.87933333333333341</c:v>
                </c:pt>
                <c:pt idx="896">
                  <c:v>0.77961111111111125</c:v>
                </c:pt>
                <c:pt idx="897">
                  <c:v>0.80761111111111117</c:v>
                </c:pt>
                <c:pt idx="898">
                  <c:v>0.99266666666666681</c:v>
                </c:pt>
                <c:pt idx="899">
                  <c:v>1.0885</c:v>
                </c:pt>
                <c:pt idx="900">
                  <c:v>1.0619444444444446</c:v>
                </c:pt>
                <c:pt idx="901">
                  <c:v>1.0306111111111111</c:v>
                </c:pt>
                <c:pt idx="902">
                  <c:v>1.0871666666666666</c:v>
                </c:pt>
                <c:pt idx="903">
                  <c:v>1.1163333333333334</c:v>
                </c:pt>
                <c:pt idx="904">
                  <c:v>1.1464999999999999</c:v>
                </c:pt>
                <c:pt idx="905">
                  <c:v>1.1672777777777776</c:v>
                </c:pt>
                <c:pt idx="906">
                  <c:v>1.1155555555555554</c:v>
                </c:pt>
                <c:pt idx="907">
                  <c:v>1.0392777777777777</c:v>
                </c:pt>
                <c:pt idx="908">
                  <c:v>0.95733333333333326</c:v>
                </c:pt>
                <c:pt idx="909">
                  <c:v>0.90544444444444439</c:v>
                </c:pt>
                <c:pt idx="910">
                  <c:v>0.89761111111111114</c:v>
                </c:pt>
                <c:pt idx="911">
                  <c:v>0.88877777777777778</c:v>
                </c:pt>
                <c:pt idx="912">
                  <c:v>0.87844444444444436</c:v>
                </c:pt>
                <c:pt idx="913">
                  <c:v>0.88583333333333325</c:v>
                </c:pt>
                <c:pt idx="914">
                  <c:v>0.85750000000000026</c:v>
                </c:pt>
                <c:pt idx="915">
                  <c:v>0.78600000000000003</c:v>
                </c:pt>
                <c:pt idx="916">
                  <c:v>0.71283333333333321</c:v>
                </c:pt>
                <c:pt idx="917">
                  <c:v>0.66427777777777786</c:v>
                </c:pt>
                <c:pt idx="918">
                  <c:v>0.64033333333333353</c:v>
                </c:pt>
                <c:pt idx="919">
                  <c:v>0.62561111111111112</c:v>
                </c:pt>
                <c:pt idx="920">
                  <c:v>0.62227777777777771</c:v>
                </c:pt>
                <c:pt idx="921">
                  <c:v>0.69505555555555543</c:v>
                </c:pt>
                <c:pt idx="922">
                  <c:v>0.69233333333333347</c:v>
                </c:pt>
                <c:pt idx="923">
                  <c:v>0.6517222222222222</c:v>
                </c:pt>
                <c:pt idx="924">
                  <c:v>0.62283333333333324</c:v>
                </c:pt>
                <c:pt idx="925">
                  <c:v>0.59677777777777785</c:v>
                </c:pt>
                <c:pt idx="926">
                  <c:v>0.80777777777777782</c:v>
                </c:pt>
                <c:pt idx="927">
                  <c:v>0.87461111111111089</c:v>
                </c:pt>
                <c:pt idx="928">
                  <c:v>0.90644444444444461</c:v>
                </c:pt>
                <c:pt idx="929">
                  <c:v>0.83666666666666667</c:v>
                </c:pt>
                <c:pt idx="930">
                  <c:v>0.74411111111111106</c:v>
                </c:pt>
                <c:pt idx="931">
                  <c:v>0.70611111111111091</c:v>
                </c:pt>
                <c:pt idx="932">
                  <c:v>0.69794444444444437</c:v>
                </c:pt>
                <c:pt idx="933">
                  <c:v>0.69233333333333336</c:v>
                </c:pt>
                <c:pt idx="934">
                  <c:v>0.65855555555555556</c:v>
                </c:pt>
                <c:pt idx="935">
                  <c:v>0.68688888888888877</c:v>
                </c:pt>
                <c:pt idx="936">
                  <c:v>0.85955555555555563</c:v>
                </c:pt>
                <c:pt idx="937">
                  <c:v>0.93477777777777782</c:v>
                </c:pt>
                <c:pt idx="938">
                  <c:v>0.89722222222222214</c:v>
                </c:pt>
                <c:pt idx="939">
                  <c:v>0.84538888888888875</c:v>
                </c:pt>
                <c:pt idx="940">
                  <c:v>0.8125</c:v>
                </c:pt>
                <c:pt idx="941">
                  <c:v>0.87711111111111117</c:v>
                </c:pt>
                <c:pt idx="942">
                  <c:v>0.94605555555555554</c:v>
                </c:pt>
                <c:pt idx="943">
                  <c:v>0.96066666666666656</c:v>
                </c:pt>
                <c:pt idx="944">
                  <c:v>0.94305555555555565</c:v>
                </c:pt>
                <c:pt idx="945">
                  <c:v>0.89961111111111114</c:v>
                </c:pt>
                <c:pt idx="946">
                  <c:v>0.93072222222222201</c:v>
                </c:pt>
                <c:pt idx="947">
                  <c:v>0.95955555555555572</c:v>
                </c:pt>
                <c:pt idx="948">
                  <c:v>0.91266666666666674</c:v>
                </c:pt>
                <c:pt idx="949">
                  <c:v>0.92933333333333346</c:v>
                </c:pt>
                <c:pt idx="950">
                  <c:v>1.0764444444444445</c:v>
                </c:pt>
                <c:pt idx="951">
                  <c:v>1.1595555555555555</c:v>
                </c:pt>
                <c:pt idx="952">
                  <c:v>1.1559999999999999</c:v>
                </c:pt>
                <c:pt idx="953">
                  <c:v>1.146611111111111</c:v>
                </c:pt>
                <c:pt idx="954">
                  <c:v>1.1264444444444441</c:v>
                </c:pt>
                <c:pt idx="955">
                  <c:v>1.113833333333333</c:v>
                </c:pt>
                <c:pt idx="956">
                  <c:v>1.1327222222222224</c:v>
                </c:pt>
                <c:pt idx="957">
                  <c:v>1.1317777777777778</c:v>
                </c:pt>
                <c:pt idx="958">
                  <c:v>1.2048333333333334</c:v>
                </c:pt>
                <c:pt idx="959">
                  <c:v>1.281166666666667</c:v>
                </c:pt>
                <c:pt idx="960">
                  <c:v>1.3230555555555554</c:v>
                </c:pt>
                <c:pt idx="961">
                  <c:v>1.2866111111111111</c:v>
                </c:pt>
                <c:pt idx="962">
                  <c:v>1.2237222222222224</c:v>
                </c:pt>
                <c:pt idx="963">
                  <c:v>1.1779999999999999</c:v>
                </c:pt>
                <c:pt idx="964">
                  <c:v>1.1707222222222222</c:v>
                </c:pt>
                <c:pt idx="965">
                  <c:v>1.1943333333333335</c:v>
                </c:pt>
                <c:pt idx="966">
                  <c:v>1.283333333333333</c:v>
                </c:pt>
                <c:pt idx="967">
                  <c:v>1.3648333333333336</c:v>
                </c:pt>
                <c:pt idx="968">
                  <c:v>1.3736111111111113</c:v>
                </c:pt>
                <c:pt idx="969">
                  <c:v>1.312777777777778</c:v>
                </c:pt>
                <c:pt idx="970">
                  <c:v>1.242</c:v>
                </c:pt>
                <c:pt idx="971">
                  <c:v>1.1663888888888889</c:v>
                </c:pt>
                <c:pt idx="972">
                  <c:v>1.1238333333333332</c:v>
                </c:pt>
                <c:pt idx="973">
                  <c:v>1.1513333333333331</c:v>
                </c:pt>
                <c:pt idx="974">
                  <c:v>1.2695555555555553</c:v>
                </c:pt>
                <c:pt idx="975">
                  <c:v>1.4095</c:v>
                </c:pt>
                <c:pt idx="976">
                  <c:v>1.3612222222222221</c:v>
                </c:pt>
                <c:pt idx="977">
                  <c:v>1.2787222222222221</c:v>
                </c:pt>
                <c:pt idx="978">
                  <c:v>1.1981666666666664</c:v>
                </c:pt>
                <c:pt idx="979">
                  <c:v>1.1192777777777778</c:v>
                </c:pt>
                <c:pt idx="980">
                  <c:v>1.0376666666666667</c:v>
                </c:pt>
                <c:pt idx="981">
                  <c:v>0.99177777777777765</c:v>
                </c:pt>
                <c:pt idx="982">
                  <c:v>1.0256666666666669</c:v>
                </c:pt>
                <c:pt idx="983">
                  <c:v>1.1105555555555557</c:v>
                </c:pt>
                <c:pt idx="984">
                  <c:v>1.1215555555555554</c:v>
                </c:pt>
                <c:pt idx="985">
                  <c:v>1.0313333333333332</c:v>
                </c:pt>
                <c:pt idx="986">
                  <c:v>0.94766666666666644</c:v>
                </c:pt>
                <c:pt idx="987">
                  <c:v>0.86694444444444441</c:v>
                </c:pt>
                <c:pt idx="988">
                  <c:v>0.7927777777777778</c:v>
                </c:pt>
                <c:pt idx="989">
                  <c:v>0.73883333333333345</c:v>
                </c:pt>
                <c:pt idx="990">
                  <c:v>0.70933333333333337</c:v>
                </c:pt>
                <c:pt idx="991">
                  <c:v>0.79855555555555546</c:v>
                </c:pt>
                <c:pt idx="992">
                  <c:v>0.87044444444444458</c:v>
                </c:pt>
                <c:pt idx="993">
                  <c:v>0.85644444444444445</c:v>
                </c:pt>
                <c:pt idx="994">
                  <c:v>0.80305555555555552</c:v>
                </c:pt>
                <c:pt idx="995">
                  <c:v>0.76261111111111102</c:v>
                </c:pt>
                <c:pt idx="996">
                  <c:v>0.75377777777777777</c:v>
                </c:pt>
                <c:pt idx="997">
                  <c:v>0.77222222222222237</c:v>
                </c:pt>
                <c:pt idx="998">
                  <c:v>0.80833333333333313</c:v>
                </c:pt>
                <c:pt idx="999">
                  <c:v>0.85027777777777791</c:v>
                </c:pt>
                <c:pt idx="1000">
                  <c:v>0.8398888888888888</c:v>
                </c:pt>
                <c:pt idx="1001">
                  <c:v>0.78855555555555557</c:v>
                </c:pt>
                <c:pt idx="1002">
                  <c:v>0.74477777777777776</c:v>
                </c:pt>
                <c:pt idx="1003">
                  <c:v>0.70483333333333342</c:v>
                </c:pt>
                <c:pt idx="1004">
                  <c:v>0.67322222222222239</c:v>
                </c:pt>
                <c:pt idx="1005">
                  <c:v>0.65955555555555556</c:v>
                </c:pt>
                <c:pt idx="1006">
                  <c:v>0.64844444444444427</c:v>
                </c:pt>
                <c:pt idx="1007">
                  <c:v>0.6895</c:v>
                </c:pt>
                <c:pt idx="1008">
                  <c:v>0.72838888888888886</c:v>
                </c:pt>
                <c:pt idx="1009">
                  <c:v>0.7390000000000001</c:v>
                </c:pt>
                <c:pt idx="1010">
                  <c:v>0.81411111111111112</c:v>
                </c:pt>
                <c:pt idx="1011">
                  <c:v>0.96105555555555555</c:v>
                </c:pt>
                <c:pt idx="1012">
                  <c:v>1.0015555555555555</c:v>
                </c:pt>
                <c:pt idx="1013">
                  <c:v>0.95588888888888868</c:v>
                </c:pt>
                <c:pt idx="1014">
                  <c:v>0.96866666666666668</c:v>
                </c:pt>
                <c:pt idx="1015">
                  <c:v>0.99316666666666664</c:v>
                </c:pt>
                <c:pt idx="1016">
                  <c:v>1.133</c:v>
                </c:pt>
                <c:pt idx="1017">
                  <c:v>1.2069999999999999</c:v>
                </c:pt>
                <c:pt idx="1018">
                  <c:v>1.2113888888888891</c:v>
                </c:pt>
                <c:pt idx="1019">
                  <c:v>1.1693333333333333</c:v>
                </c:pt>
                <c:pt idx="1020">
                  <c:v>1.1420000000000001</c:v>
                </c:pt>
                <c:pt idx="1021">
                  <c:v>1.1312777777777778</c:v>
                </c:pt>
                <c:pt idx="1022">
                  <c:v>1.1435</c:v>
                </c:pt>
                <c:pt idx="1023">
                  <c:v>1.1766111111111113</c:v>
                </c:pt>
                <c:pt idx="1024">
                  <c:v>1.2538333333333334</c:v>
                </c:pt>
                <c:pt idx="1025">
                  <c:v>1.285222222222222</c:v>
                </c:pt>
                <c:pt idx="1026">
                  <c:v>1.2377777777777776</c:v>
                </c:pt>
                <c:pt idx="1027">
                  <c:v>1.1623333333333332</c:v>
                </c:pt>
                <c:pt idx="1028">
                  <c:v>1.0942222222222222</c:v>
                </c:pt>
                <c:pt idx="1029">
                  <c:v>1.0884444444444443</c:v>
                </c:pt>
                <c:pt idx="1030">
                  <c:v>1.1349444444444445</c:v>
                </c:pt>
                <c:pt idx="1031">
                  <c:v>1.1676666666666666</c:v>
                </c:pt>
                <c:pt idx="1032">
                  <c:v>1.1887777777777775</c:v>
                </c:pt>
                <c:pt idx="1033">
                  <c:v>1.1632777777777776</c:v>
                </c:pt>
                <c:pt idx="1034">
                  <c:v>1.1118888888888889</c:v>
                </c:pt>
                <c:pt idx="1035">
                  <c:v>1.0285000000000002</c:v>
                </c:pt>
                <c:pt idx="1036">
                  <c:v>0.95733333333333326</c:v>
                </c:pt>
                <c:pt idx="1037">
                  <c:v>0.91988888888888887</c:v>
                </c:pt>
                <c:pt idx="1038">
                  <c:v>0.93083333333333351</c:v>
                </c:pt>
                <c:pt idx="1039">
                  <c:v>1.0090000000000001</c:v>
                </c:pt>
                <c:pt idx="1040">
                  <c:v>1.0744999999999998</c:v>
                </c:pt>
                <c:pt idx="1041">
                  <c:v>1.083277777777778</c:v>
                </c:pt>
                <c:pt idx="1042">
                  <c:v>1.0315000000000001</c:v>
                </c:pt>
                <c:pt idx="1043">
                  <c:v>0.96705555555555556</c:v>
                </c:pt>
                <c:pt idx="1044">
                  <c:v>0.90194444444444477</c:v>
                </c:pt>
                <c:pt idx="1045">
                  <c:v>0.86777777777777765</c:v>
                </c:pt>
                <c:pt idx="1046">
                  <c:v>0.87477777777777777</c:v>
                </c:pt>
                <c:pt idx="1047">
                  <c:v>0.98249999999999993</c:v>
                </c:pt>
                <c:pt idx="1048">
                  <c:v>1.0313333333333332</c:v>
                </c:pt>
                <c:pt idx="1049">
                  <c:v>1.0808333333333335</c:v>
                </c:pt>
                <c:pt idx="1050">
                  <c:v>1.0733333333333333</c:v>
                </c:pt>
                <c:pt idx="1051">
                  <c:v>1.0226666666666668</c:v>
                </c:pt>
                <c:pt idx="1052">
                  <c:v>0.97494444444444439</c:v>
                </c:pt>
                <c:pt idx="1053">
                  <c:v>0.93394444444444469</c:v>
                </c:pt>
                <c:pt idx="1054">
                  <c:v>0.93733333333333335</c:v>
                </c:pt>
                <c:pt idx="1055">
                  <c:v>0.96872222222222204</c:v>
                </c:pt>
                <c:pt idx="1056">
                  <c:v>1.016111111111111</c:v>
                </c:pt>
                <c:pt idx="1057">
                  <c:v>0.98755555555555574</c:v>
                </c:pt>
                <c:pt idx="1058">
                  <c:v>0.98750000000000016</c:v>
                </c:pt>
                <c:pt idx="1059">
                  <c:v>0.90794444444444444</c:v>
                </c:pt>
                <c:pt idx="1060">
                  <c:v>0.83477777777777784</c:v>
                </c:pt>
                <c:pt idx="1061">
                  <c:v>0.76844444444444437</c:v>
                </c:pt>
                <c:pt idx="1062">
                  <c:v>0.7302777777777778</c:v>
                </c:pt>
                <c:pt idx="1063">
                  <c:v>0.75383333333333313</c:v>
                </c:pt>
                <c:pt idx="1064">
                  <c:v>0.80394444444444446</c:v>
                </c:pt>
                <c:pt idx="1065">
                  <c:v>0.78155555555555556</c:v>
                </c:pt>
                <c:pt idx="1066">
                  <c:v>0.73811111111111094</c:v>
                </c:pt>
                <c:pt idx="1067">
                  <c:v>0.6801666666666667</c:v>
                </c:pt>
                <c:pt idx="1068">
                  <c:v>0.62416666666666665</c:v>
                </c:pt>
                <c:pt idx="1069">
                  <c:v>0.64877777777777779</c:v>
                </c:pt>
                <c:pt idx="1070">
                  <c:v>0.62788888888888883</c:v>
                </c:pt>
                <c:pt idx="1071">
                  <c:v>0.62311111111111117</c:v>
                </c:pt>
                <c:pt idx="1072">
                  <c:v>0.62538888888888888</c:v>
                </c:pt>
                <c:pt idx="1073">
                  <c:v>0.66388888888888886</c:v>
                </c:pt>
                <c:pt idx="1074">
                  <c:v>0.65877777777777768</c:v>
                </c:pt>
                <c:pt idx="1075">
                  <c:v>0.66633333333333311</c:v>
                </c:pt>
                <c:pt idx="1076">
                  <c:v>0.67027777777777775</c:v>
                </c:pt>
                <c:pt idx="1077">
                  <c:v>0.6681111111111111</c:v>
                </c:pt>
                <c:pt idx="1078">
                  <c:v>0.66105555555555562</c:v>
                </c:pt>
                <c:pt idx="1079">
                  <c:v>0.65988888888888897</c:v>
                </c:pt>
                <c:pt idx="1080">
                  <c:v>0.69161111111111107</c:v>
                </c:pt>
                <c:pt idx="1081">
                  <c:v>0.75311111111111118</c:v>
                </c:pt>
                <c:pt idx="1082">
                  <c:v>0.79311111111111121</c:v>
                </c:pt>
                <c:pt idx="1083">
                  <c:v>0.83255555555555549</c:v>
                </c:pt>
                <c:pt idx="1084">
                  <c:v>0.82644444444444431</c:v>
                </c:pt>
                <c:pt idx="1085">
                  <c:v>0.82755555555555538</c:v>
                </c:pt>
                <c:pt idx="1086">
                  <c:v>0.85838888888888887</c:v>
                </c:pt>
                <c:pt idx="1087">
                  <c:v>0.92061111111111105</c:v>
                </c:pt>
                <c:pt idx="1088">
                  <c:v>0.99822222222222246</c:v>
                </c:pt>
                <c:pt idx="1089">
                  <c:v>1.0765555555555557</c:v>
                </c:pt>
                <c:pt idx="1090">
                  <c:v>1.0907222222222224</c:v>
                </c:pt>
                <c:pt idx="1091">
                  <c:v>1.0653888888888887</c:v>
                </c:pt>
                <c:pt idx="1092">
                  <c:v>1.0612222222222225</c:v>
                </c:pt>
                <c:pt idx="1093">
                  <c:v>1.0731111111111113</c:v>
                </c:pt>
                <c:pt idx="1094">
                  <c:v>1.1003888888888889</c:v>
                </c:pt>
                <c:pt idx="1095">
                  <c:v>1.1383888888888887</c:v>
                </c:pt>
                <c:pt idx="1096">
                  <c:v>1.1079444444444446</c:v>
                </c:pt>
                <c:pt idx="1097">
                  <c:v>1.0010555555555556</c:v>
                </c:pt>
                <c:pt idx="1098">
                  <c:v>0.90922222222222215</c:v>
                </c:pt>
                <c:pt idx="1099">
                  <c:v>0.80988888888888888</c:v>
                </c:pt>
                <c:pt idx="1100">
                  <c:v>0.73377777777777764</c:v>
                </c:pt>
                <c:pt idx="1101">
                  <c:v>0.67244444444444451</c:v>
                </c:pt>
                <c:pt idx="1102">
                  <c:v>0.64511111111111108</c:v>
                </c:pt>
                <c:pt idx="1103">
                  <c:v>0.69444444444444431</c:v>
                </c:pt>
                <c:pt idx="1104">
                  <c:v>0.79016666666666657</c:v>
                </c:pt>
                <c:pt idx="1105">
                  <c:v>0.78916666666666668</c:v>
                </c:pt>
                <c:pt idx="1106">
                  <c:v>0.7312777777777778</c:v>
                </c:pt>
                <c:pt idx="1107">
                  <c:v>0.67500000000000016</c:v>
                </c:pt>
                <c:pt idx="1108">
                  <c:v>0.64172222222222219</c:v>
                </c:pt>
                <c:pt idx="1109">
                  <c:v>0.62011111111111106</c:v>
                </c:pt>
                <c:pt idx="1110">
                  <c:v>0.66672222222222222</c:v>
                </c:pt>
                <c:pt idx="1111">
                  <c:v>0.69972222222222213</c:v>
                </c:pt>
                <c:pt idx="1112">
                  <c:v>0.68527777777777787</c:v>
                </c:pt>
                <c:pt idx="1113">
                  <c:v>0.689888888888889</c:v>
                </c:pt>
                <c:pt idx="1114">
                  <c:v>0.66000000000000014</c:v>
                </c:pt>
                <c:pt idx="1115">
                  <c:v>0.69577777777777783</c:v>
                </c:pt>
                <c:pt idx="1116">
                  <c:v>0.72655555555555551</c:v>
                </c:pt>
                <c:pt idx="1117">
                  <c:v>0.71483333333333321</c:v>
                </c:pt>
                <c:pt idx="1118">
                  <c:v>0.71627777777777757</c:v>
                </c:pt>
                <c:pt idx="1119">
                  <c:v>0.75549999999999995</c:v>
                </c:pt>
                <c:pt idx="1120">
                  <c:v>0.79599999999999993</c:v>
                </c:pt>
                <c:pt idx="1121">
                  <c:v>0.83272222222222203</c:v>
                </c:pt>
                <c:pt idx="1122">
                  <c:v>0.81294444444444447</c:v>
                </c:pt>
                <c:pt idx="1123">
                  <c:v>0.79177777777777791</c:v>
                </c:pt>
                <c:pt idx="1124">
                  <c:v>0.76555555555555554</c:v>
                </c:pt>
                <c:pt idx="1125">
                  <c:v>0.72844444444444456</c:v>
                </c:pt>
                <c:pt idx="1126">
                  <c:v>0.72605555555555557</c:v>
                </c:pt>
                <c:pt idx="1127">
                  <c:v>0.77933333333333321</c:v>
                </c:pt>
                <c:pt idx="1128">
                  <c:v>0.85872222222222228</c:v>
                </c:pt>
                <c:pt idx="1129">
                  <c:v>0.8622777777777777</c:v>
                </c:pt>
                <c:pt idx="1130">
                  <c:v>0.82799999999999985</c:v>
                </c:pt>
                <c:pt idx="1131">
                  <c:v>0.78772222222222221</c:v>
                </c:pt>
                <c:pt idx="1132">
                  <c:v>0.74988888888888894</c:v>
                </c:pt>
                <c:pt idx="1133">
                  <c:v>0.70344444444444454</c:v>
                </c:pt>
                <c:pt idx="1134">
                  <c:v>0.67566666666666675</c:v>
                </c:pt>
                <c:pt idx="1135">
                  <c:v>0.67744444444444474</c:v>
                </c:pt>
                <c:pt idx="1136">
                  <c:v>0.70644444444444432</c:v>
                </c:pt>
                <c:pt idx="1137">
                  <c:v>0.75327777777777771</c:v>
                </c:pt>
                <c:pt idx="1138">
                  <c:v>0.78972222222222221</c:v>
                </c:pt>
                <c:pt idx="1139">
                  <c:v>0.78544444444444439</c:v>
                </c:pt>
                <c:pt idx="1140">
                  <c:v>0.74161111111111111</c:v>
                </c:pt>
                <c:pt idx="1141">
                  <c:v>0.69122222222222218</c:v>
                </c:pt>
                <c:pt idx="1142">
                  <c:v>0.65055555555555566</c:v>
                </c:pt>
                <c:pt idx="1143">
                  <c:v>0.66311111111111121</c:v>
                </c:pt>
                <c:pt idx="1144">
                  <c:v>0.69200000000000017</c:v>
                </c:pt>
                <c:pt idx="1145">
                  <c:v>0.7733888888888889</c:v>
                </c:pt>
                <c:pt idx="1146">
                  <c:v>0.78483333333333327</c:v>
                </c:pt>
                <c:pt idx="1147">
                  <c:v>0.75983333333333325</c:v>
                </c:pt>
                <c:pt idx="1148">
                  <c:v>0.69538888888888883</c:v>
                </c:pt>
                <c:pt idx="1149">
                  <c:v>0.63361111111111112</c:v>
                </c:pt>
                <c:pt idx="1150">
                  <c:v>0.61511111111111105</c:v>
                </c:pt>
                <c:pt idx="1151">
                  <c:v>0.65516666666666667</c:v>
                </c:pt>
                <c:pt idx="1152">
                  <c:v>0.73044444444444445</c:v>
                </c:pt>
                <c:pt idx="1153">
                  <c:v>0.79577777777777781</c:v>
                </c:pt>
                <c:pt idx="1154">
                  <c:v>0.84927777777777758</c:v>
                </c:pt>
                <c:pt idx="1155">
                  <c:v>0.85261111111111099</c:v>
                </c:pt>
                <c:pt idx="1156">
                  <c:v>0.83161111111111119</c:v>
                </c:pt>
                <c:pt idx="1157">
                  <c:v>0.84361111111111109</c:v>
                </c:pt>
                <c:pt idx="1158">
                  <c:v>0.87838888888888889</c:v>
                </c:pt>
                <c:pt idx="1159">
                  <c:v>1.0132777777777777</c:v>
                </c:pt>
                <c:pt idx="1160">
                  <c:v>1.141888888888889</c:v>
                </c:pt>
                <c:pt idx="1161">
                  <c:v>1.1320555555555554</c:v>
                </c:pt>
                <c:pt idx="1162">
                  <c:v>1.0529999999999999</c:v>
                </c:pt>
                <c:pt idx="1163">
                  <c:v>0.94583333333333341</c:v>
                </c:pt>
                <c:pt idx="1164">
                  <c:v>0.87061111111111111</c:v>
                </c:pt>
                <c:pt idx="1165">
                  <c:v>0.8402777777777779</c:v>
                </c:pt>
                <c:pt idx="1166">
                  <c:v>0.82411111111111113</c:v>
                </c:pt>
                <c:pt idx="1167">
                  <c:v>0.85077777777777785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74-4E7D-89EF-4A3F85444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9982016"/>
        <c:axId val="-899984192"/>
      </c:lineChart>
      <c:catAx>
        <c:axId val="-8999749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970592"/>
        <c:crosses val="autoZero"/>
        <c:auto val="1"/>
        <c:lblAlgn val="ctr"/>
        <c:lblOffset val="100"/>
        <c:noMultiLvlLbl val="0"/>
      </c:catAx>
      <c:valAx>
        <c:axId val="-899970592"/>
        <c:scaling>
          <c:orientation val="minMax"/>
          <c:max val="2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974944"/>
        <c:crosses val="autoZero"/>
        <c:crossBetween val="between"/>
      </c:valAx>
      <c:valAx>
        <c:axId val="-8999841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982016"/>
        <c:crosses val="max"/>
        <c:crossBetween val="between"/>
      </c:valAx>
      <c:catAx>
        <c:axId val="-899982016"/>
        <c:scaling>
          <c:orientation val="minMax"/>
        </c:scaling>
        <c:delete val="1"/>
        <c:axPos val="b"/>
        <c:majorTickMark val="out"/>
        <c:minorTickMark val="none"/>
        <c:tickLblPos val="nextTo"/>
        <c:crossAx val="-899984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v>Уровень воды, м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EA-4F0B-9451-1F324D4EB3BF}"/>
              </c:ext>
            </c:extLst>
          </c:dPt>
          <c:dPt>
            <c:idx val="7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A9EA-4F0B-9451-1F324D4EB3BF}"/>
              </c:ext>
            </c:extLst>
          </c:dPt>
          <c:cat>
            <c:strRef>
              <c:f>'[графики_ветер_уровень (2).xlsx]ветер'!$B$6266:$B$6502</c:f>
              <c:strCache>
                <c:ptCount val="237"/>
                <c:pt idx="0">
                  <c:v>01.09.2020 00:00</c:v>
                </c:pt>
                <c:pt idx="1">
                  <c:v>01.09.2020 03:00</c:v>
                </c:pt>
                <c:pt idx="2">
                  <c:v>01.09.2020 06:00</c:v>
                </c:pt>
                <c:pt idx="3">
                  <c:v>01.09.2020 09:00</c:v>
                </c:pt>
                <c:pt idx="4">
                  <c:v>01.09.2020 12:00</c:v>
                </c:pt>
                <c:pt idx="5">
                  <c:v>01.09.2020 15:00</c:v>
                </c:pt>
                <c:pt idx="6">
                  <c:v>01.09.2020 18:00</c:v>
                </c:pt>
                <c:pt idx="7">
                  <c:v>01.09.2020 21:00</c:v>
                </c:pt>
                <c:pt idx="8">
                  <c:v>02.09.2020 00:00</c:v>
                </c:pt>
                <c:pt idx="9">
                  <c:v>02.09.2020 03:00</c:v>
                </c:pt>
                <c:pt idx="10">
                  <c:v>02.09.2020 06:00</c:v>
                </c:pt>
                <c:pt idx="11">
                  <c:v>02.09.2020 09:00</c:v>
                </c:pt>
                <c:pt idx="12">
                  <c:v>02.09.2020 12:00</c:v>
                </c:pt>
                <c:pt idx="13">
                  <c:v>02.09.2020 15:00</c:v>
                </c:pt>
                <c:pt idx="14">
                  <c:v>02.09.2020 18:00</c:v>
                </c:pt>
                <c:pt idx="15">
                  <c:v>02.09.2020 21:00</c:v>
                </c:pt>
                <c:pt idx="16">
                  <c:v>03.09.2020 00:00</c:v>
                </c:pt>
                <c:pt idx="17">
                  <c:v>03.09.2020 03:00</c:v>
                </c:pt>
                <c:pt idx="18">
                  <c:v>03.09.2020 06:00</c:v>
                </c:pt>
                <c:pt idx="19">
                  <c:v>03.09.2020 09:00</c:v>
                </c:pt>
                <c:pt idx="20">
                  <c:v>03.09.2020 12:00</c:v>
                </c:pt>
                <c:pt idx="21">
                  <c:v>03.09.2020 15:00</c:v>
                </c:pt>
                <c:pt idx="22">
                  <c:v>03.09.2020 18:00</c:v>
                </c:pt>
                <c:pt idx="23">
                  <c:v>03.09.2020 21:00</c:v>
                </c:pt>
                <c:pt idx="24">
                  <c:v>04.09.2020 00:00</c:v>
                </c:pt>
                <c:pt idx="25">
                  <c:v>04.09.2020 03:00</c:v>
                </c:pt>
                <c:pt idx="26">
                  <c:v>04.09.2020 06:00</c:v>
                </c:pt>
                <c:pt idx="27">
                  <c:v>04.09.2020 09:00</c:v>
                </c:pt>
                <c:pt idx="28">
                  <c:v>04.09.2020 12:00</c:v>
                </c:pt>
                <c:pt idx="29">
                  <c:v>04.09.2020 15:00</c:v>
                </c:pt>
                <c:pt idx="30">
                  <c:v>04.09.2020 18:00</c:v>
                </c:pt>
                <c:pt idx="31">
                  <c:v>04.09.2020 21:00</c:v>
                </c:pt>
                <c:pt idx="32">
                  <c:v>05.09.2020 00:00</c:v>
                </c:pt>
                <c:pt idx="33">
                  <c:v>05.09.2020 03:00</c:v>
                </c:pt>
                <c:pt idx="34">
                  <c:v>05.09.2020 06:00</c:v>
                </c:pt>
                <c:pt idx="35">
                  <c:v>05.09.2020 09:00</c:v>
                </c:pt>
                <c:pt idx="36">
                  <c:v>05.09.2020 12:00</c:v>
                </c:pt>
                <c:pt idx="37">
                  <c:v>05.09.2020 15:00</c:v>
                </c:pt>
                <c:pt idx="38">
                  <c:v>05.09.2020 18:00</c:v>
                </c:pt>
                <c:pt idx="39">
                  <c:v>05.09.2020 21:00</c:v>
                </c:pt>
                <c:pt idx="40">
                  <c:v>06.09.2020 00:00</c:v>
                </c:pt>
                <c:pt idx="41">
                  <c:v>06.09.2020 03:00</c:v>
                </c:pt>
                <c:pt idx="42">
                  <c:v>06.09.2020 09:00</c:v>
                </c:pt>
                <c:pt idx="43">
                  <c:v>06.09.2020 12:00</c:v>
                </c:pt>
                <c:pt idx="44">
                  <c:v>06.09.2020 15:00</c:v>
                </c:pt>
                <c:pt idx="45">
                  <c:v>06.09.2020 21:00</c:v>
                </c:pt>
                <c:pt idx="46">
                  <c:v>07.09.2020 00:00</c:v>
                </c:pt>
                <c:pt idx="47">
                  <c:v>07.09.2020 03:00</c:v>
                </c:pt>
                <c:pt idx="48">
                  <c:v>07.09.2020 06:00</c:v>
                </c:pt>
                <c:pt idx="49">
                  <c:v>07.09.2020 09:00</c:v>
                </c:pt>
                <c:pt idx="50">
                  <c:v>07.09.2020 12:00</c:v>
                </c:pt>
                <c:pt idx="51">
                  <c:v>07.09.2020 15:00</c:v>
                </c:pt>
                <c:pt idx="52">
                  <c:v>07.09.2020 18:00</c:v>
                </c:pt>
                <c:pt idx="53">
                  <c:v>07.09.2020 21:00</c:v>
                </c:pt>
                <c:pt idx="54">
                  <c:v>08.09.2020 00:00</c:v>
                </c:pt>
                <c:pt idx="55">
                  <c:v>08.09.2020 03:00</c:v>
                </c:pt>
                <c:pt idx="56">
                  <c:v>08.09.2020 06:00</c:v>
                </c:pt>
                <c:pt idx="57">
                  <c:v>08.09.2020 09:00</c:v>
                </c:pt>
                <c:pt idx="58">
                  <c:v>08.09.2020 12:00</c:v>
                </c:pt>
                <c:pt idx="59">
                  <c:v>08.09.2020 15:00</c:v>
                </c:pt>
                <c:pt idx="60">
                  <c:v>08.09.2020 18:00</c:v>
                </c:pt>
                <c:pt idx="61">
                  <c:v>08.09.2020 21:00</c:v>
                </c:pt>
                <c:pt idx="62">
                  <c:v>09.09.2020 00:00</c:v>
                </c:pt>
                <c:pt idx="63">
                  <c:v>09.09.2020 03:00</c:v>
                </c:pt>
                <c:pt idx="64">
                  <c:v>09.09.2020 06:00</c:v>
                </c:pt>
                <c:pt idx="65">
                  <c:v>09.09.2020 09:00</c:v>
                </c:pt>
                <c:pt idx="66">
                  <c:v>09.09.2020 12:00</c:v>
                </c:pt>
                <c:pt idx="67">
                  <c:v>09.09.2020 15:00</c:v>
                </c:pt>
                <c:pt idx="68">
                  <c:v>09.09.2020 18:00</c:v>
                </c:pt>
                <c:pt idx="69">
                  <c:v>09.09.2020 21:00</c:v>
                </c:pt>
                <c:pt idx="70">
                  <c:v>10.09.2020 00:00</c:v>
                </c:pt>
                <c:pt idx="71">
                  <c:v>10.09.2020 03:00</c:v>
                </c:pt>
                <c:pt idx="72">
                  <c:v>10.09.2020 06:00</c:v>
                </c:pt>
                <c:pt idx="73">
                  <c:v>10.09.2020 09:00</c:v>
                </c:pt>
                <c:pt idx="74">
                  <c:v>10.09.2020 12:00</c:v>
                </c:pt>
                <c:pt idx="75">
                  <c:v>10.09.2020 15:00</c:v>
                </c:pt>
                <c:pt idx="76">
                  <c:v>10.09.2020 18:00</c:v>
                </c:pt>
                <c:pt idx="77">
                  <c:v>10.09.2020 21:00</c:v>
                </c:pt>
                <c:pt idx="78">
                  <c:v>11.09.2020 00:00</c:v>
                </c:pt>
                <c:pt idx="79">
                  <c:v>11.09.2020 03:00</c:v>
                </c:pt>
                <c:pt idx="80">
                  <c:v>11.09.2020 06:00</c:v>
                </c:pt>
                <c:pt idx="81">
                  <c:v>11.09.2020 09:00</c:v>
                </c:pt>
                <c:pt idx="82">
                  <c:v>11.09.2020 12:00</c:v>
                </c:pt>
                <c:pt idx="83">
                  <c:v>11.09.2020 15:00</c:v>
                </c:pt>
                <c:pt idx="84">
                  <c:v>11.09.2020 18:00</c:v>
                </c:pt>
                <c:pt idx="85">
                  <c:v>11.09.2020 21:00</c:v>
                </c:pt>
                <c:pt idx="86">
                  <c:v>12.09.2020 00:00</c:v>
                </c:pt>
                <c:pt idx="87">
                  <c:v>12.09.2020 03:00</c:v>
                </c:pt>
                <c:pt idx="88">
                  <c:v>12.09.2020 06:00</c:v>
                </c:pt>
                <c:pt idx="89">
                  <c:v>12.09.2020 09:00</c:v>
                </c:pt>
                <c:pt idx="90">
                  <c:v>12.09.2020 12:00</c:v>
                </c:pt>
                <c:pt idx="91">
                  <c:v>12.09.2020 15:00</c:v>
                </c:pt>
                <c:pt idx="92">
                  <c:v>12.09.2020 18:00</c:v>
                </c:pt>
                <c:pt idx="93">
                  <c:v>12.09.2020 21:00</c:v>
                </c:pt>
                <c:pt idx="94">
                  <c:v>13.09.2020 00:00</c:v>
                </c:pt>
                <c:pt idx="95">
                  <c:v>13.09.2020 03:00</c:v>
                </c:pt>
                <c:pt idx="96">
                  <c:v>13.09.2020 06:00</c:v>
                </c:pt>
                <c:pt idx="97">
                  <c:v>13.09.2020 09:00</c:v>
                </c:pt>
                <c:pt idx="98">
                  <c:v>13.09.2020 12:00</c:v>
                </c:pt>
                <c:pt idx="99">
                  <c:v>13.09.2020 15:00</c:v>
                </c:pt>
                <c:pt idx="100">
                  <c:v>13.09.2020 18:00</c:v>
                </c:pt>
                <c:pt idx="101">
                  <c:v>13.09.2020 21:00</c:v>
                </c:pt>
                <c:pt idx="102">
                  <c:v>14.09.2020 00:00</c:v>
                </c:pt>
                <c:pt idx="103">
                  <c:v>14.09.2020 03:00</c:v>
                </c:pt>
                <c:pt idx="104">
                  <c:v>14.09.2020 06:00</c:v>
                </c:pt>
                <c:pt idx="105">
                  <c:v>14.09.2020 09:00</c:v>
                </c:pt>
                <c:pt idx="106">
                  <c:v>14.09.2020 12:00</c:v>
                </c:pt>
                <c:pt idx="107">
                  <c:v>14.09.2020 15:00</c:v>
                </c:pt>
                <c:pt idx="108">
                  <c:v>14.09.2020 18:00</c:v>
                </c:pt>
                <c:pt idx="109">
                  <c:v>14.09.2020 21:00</c:v>
                </c:pt>
                <c:pt idx="110">
                  <c:v>15.09.2020 00:00</c:v>
                </c:pt>
                <c:pt idx="111">
                  <c:v>15.09.2020 03:00</c:v>
                </c:pt>
                <c:pt idx="112">
                  <c:v>15.09.2020 06:00</c:v>
                </c:pt>
                <c:pt idx="113">
                  <c:v>15.09.2020 09:00</c:v>
                </c:pt>
                <c:pt idx="114">
                  <c:v>15.09.2020 12:00</c:v>
                </c:pt>
                <c:pt idx="115">
                  <c:v>15.09.2020 15:00</c:v>
                </c:pt>
                <c:pt idx="116">
                  <c:v>15.09.2020 18:00</c:v>
                </c:pt>
                <c:pt idx="117">
                  <c:v>15.09.2020 21:00</c:v>
                </c:pt>
                <c:pt idx="118">
                  <c:v>16.09.2020 00:00</c:v>
                </c:pt>
                <c:pt idx="119">
                  <c:v>16.09.2020 03:00</c:v>
                </c:pt>
                <c:pt idx="120">
                  <c:v>16.09.2020 06:00</c:v>
                </c:pt>
                <c:pt idx="121">
                  <c:v>16.09.2020 09:00</c:v>
                </c:pt>
                <c:pt idx="122">
                  <c:v>16.09.2020 12:00</c:v>
                </c:pt>
                <c:pt idx="123">
                  <c:v>16.09.2020 15:00</c:v>
                </c:pt>
                <c:pt idx="124">
                  <c:v>16.09.2020 18:00</c:v>
                </c:pt>
                <c:pt idx="125">
                  <c:v>16.09.2020 21:00</c:v>
                </c:pt>
                <c:pt idx="126">
                  <c:v>17.09.2020 00:00</c:v>
                </c:pt>
                <c:pt idx="127">
                  <c:v>17.09.2020 03:00</c:v>
                </c:pt>
                <c:pt idx="128">
                  <c:v>17.09.2020 06:00</c:v>
                </c:pt>
                <c:pt idx="129">
                  <c:v>17.09.2020 09:00</c:v>
                </c:pt>
                <c:pt idx="130">
                  <c:v>17.09.2020 12:00</c:v>
                </c:pt>
                <c:pt idx="131">
                  <c:v>17.09.2020 15:00</c:v>
                </c:pt>
                <c:pt idx="132">
                  <c:v>17.09.2020 18:00</c:v>
                </c:pt>
                <c:pt idx="133">
                  <c:v>17.09.2020 21:00</c:v>
                </c:pt>
                <c:pt idx="134">
                  <c:v>18.09.2020 00:00</c:v>
                </c:pt>
                <c:pt idx="135">
                  <c:v>18.09.2020 03:00</c:v>
                </c:pt>
                <c:pt idx="136">
                  <c:v>18.09.2020 06:00</c:v>
                </c:pt>
                <c:pt idx="137">
                  <c:v>18.09.2020 09:00</c:v>
                </c:pt>
                <c:pt idx="138">
                  <c:v>18.09.2020 12:00</c:v>
                </c:pt>
                <c:pt idx="139">
                  <c:v>18.09.2020 15:00</c:v>
                </c:pt>
                <c:pt idx="140">
                  <c:v>18.09.2020 18:00</c:v>
                </c:pt>
                <c:pt idx="141">
                  <c:v>18.09.2020 21:00</c:v>
                </c:pt>
                <c:pt idx="142">
                  <c:v>19.09.2020 00:00</c:v>
                </c:pt>
                <c:pt idx="143">
                  <c:v>19.09.2020 03:00</c:v>
                </c:pt>
                <c:pt idx="144">
                  <c:v>19.09.2020 06:00</c:v>
                </c:pt>
                <c:pt idx="145">
                  <c:v>19.09.2020 09:00</c:v>
                </c:pt>
                <c:pt idx="146">
                  <c:v>19.09.2020 12:00</c:v>
                </c:pt>
                <c:pt idx="147">
                  <c:v>19.09.2020 15:00</c:v>
                </c:pt>
                <c:pt idx="148">
                  <c:v>19.09.2020 18:00</c:v>
                </c:pt>
                <c:pt idx="149">
                  <c:v>19.09.2020 21:00</c:v>
                </c:pt>
                <c:pt idx="150">
                  <c:v>20.09.2020 00:00</c:v>
                </c:pt>
                <c:pt idx="151">
                  <c:v>20.09.2020 03:00</c:v>
                </c:pt>
                <c:pt idx="152">
                  <c:v>20.09.2020 06:00</c:v>
                </c:pt>
                <c:pt idx="153">
                  <c:v>20.09.2020 09:00</c:v>
                </c:pt>
                <c:pt idx="154">
                  <c:v>20.09.2020 12:00</c:v>
                </c:pt>
                <c:pt idx="155">
                  <c:v>20.09.2020 15:00</c:v>
                </c:pt>
                <c:pt idx="156">
                  <c:v>20.09.2020 18:00</c:v>
                </c:pt>
                <c:pt idx="157">
                  <c:v>20.09.2020 21:00</c:v>
                </c:pt>
                <c:pt idx="158">
                  <c:v>21.09.2020 00:00</c:v>
                </c:pt>
                <c:pt idx="159">
                  <c:v>21.09.2020 03:00</c:v>
                </c:pt>
                <c:pt idx="160">
                  <c:v>21.09.2020 06:00</c:v>
                </c:pt>
                <c:pt idx="161">
                  <c:v>21.09.2020 09:00</c:v>
                </c:pt>
                <c:pt idx="162">
                  <c:v>21.09.2020 12:00</c:v>
                </c:pt>
                <c:pt idx="163">
                  <c:v>21.09.2020 15:00</c:v>
                </c:pt>
                <c:pt idx="164">
                  <c:v>21.09.2020 21:00</c:v>
                </c:pt>
                <c:pt idx="165">
                  <c:v>22.09.2020 00:00</c:v>
                </c:pt>
                <c:pt idx="166">
                  <c:v>22.09.2020 03:00</c:v>
                </c:pt>
                <c:pt idx="167">
                  <c:v>22.09.2020 06:00</c:v>
                </c:pt>
                <c:pt idx="168">
                  <c:v>22.09.2020 09:00</c:v>
                </c:pt>
                <c:pt idx="169">
                  <c:v>22.09.2020 12:00</c:v>
                </c:pt>
                <c:pt idx="170">
                  <c:v>22.09.2020 15:00</c:v>
                </c:pt>
                <c:pt idx="171">
                  <c:v>22.09.2020 18:00</c:v>
                </c:pt>
                <c:pt idx="172">
                  <c:v>22.09.2020 21:00</c:v>
                </c:pt>
                <c:pt idx="173">
                  <c:v>23.09.2020 00:00</c:v>
                </c:pt>
                <c:pt idx="174">
                  <c:v>23.09.2020 03:00</c:v>
                </c:pt>
                <c:pt idx="175">
                  <c:v>23.09.2020 06:00</c:v>
                </c:pt>
                <c:pt idx="176">
                  <c:v>23.09.2020 09:00</c:v>
                </c:pt>
                <c:pt idx="177">
                  <c:v>23.09.2020 12:00</c:v>
                </c:pt>
                <c:pt idx="178">
                  <c:v>23.09.2020 15:00</c:v>
                </c:pt>
                <c:pt idx="179">
                  <c:v>23.09.2020 18:00</c:v>
                </c:pt>
                <c:pt idx="180">
                  <c:v>23.09.2020 21:00</c:v>
                </c:pt>
                <c:pt idx="181">
                  <c:v>24.09.2020 00:00</c:v>
                </c:pt>
                <c:pt idx="182">
                  <c:v>24.09.2020 03:00</c:v>
                </c:pt>
                <c:pt idx="183">
                  <c:v>24.09.2020 06:00</c:v>
                </c:pt>
                <c:pt idx="184">
                  <c:v>24.09.2020 09:00</c:v>
                </c:pt>
                <c:pt idx="185">
                  <c:v>24.09.2020 12:00</c:v>
                </c:pt>
                <c:pt idx="186">
                  <c:v>24.09.2020 15:00</c:v>
                </c:pt>
                <c:pt idx="187">
                  <c:v>24.09.2020 18:00</c:v>
                </c:pt>
                <c:pt idx="188">
                  <c:v>24.09.2020 21:00</c:v>
                </c:pt>
                <c:pt idx="189">
                  <c:v>25.09.2020 00:00</c:v>
                </c:pt>
                <c:pt idx="190">
                  <c:v>25.09.2020 03:00</c:v>
                </c:pt>
                <c:pt idx="191">
                  <c:v>25.09.2020 06:00</c:v>
                </c:pt>
                <c:pt idx="192">
                  <c:v>25.09.2020 09:00</c:v>
                </c:pt>
                <c:pt idx="193">
                  <c:v>25.09.2020 12:00</c:v>
                </c:pt>
                <c:pt idx="194">
                  <c:v>25.09.2020 15:00</c:v>
                </c:pt>
                <c:pt idx="195">
                  <c:v>25.09.2020 18:00</c:v>
                </c:pt>
                <c:pt idx="196">
                  <c:v>25.09.2020 21:00</c:v>
                </c:pt>
                <c:pt idx="197">
                  <c:v>26.09.2020 00:00</c:v>
                </c:pt>
                <c:pt idx="198">
                  <c:v>26.09.2020 03:00</c:v>
                </c:pt>
                <c:pt idx="199">
                  <c:v>26.09.2020 06:00</c:v>
                </c:pt>
                <c:pt idx="200">
                  <c:v>26.09.2020 09:00</c:v>
                </c:pt>
                <c:pt idx="201">
                  <c:v>26.09.2020 12:00</c:v>
                </c:pt>
                <c:pt idx="202">
                  <c:v>26.09.2020 15:00</c:v>
                </c:pt>
                <c:pt idx="203">
                  <c:v>26.09.2020 18:00</c:v>
                </c:pt>
                <c:pt idx="204">
                  <c:v>26.09.2020 21:00</c:v>
                </c:pt>
                <c:pt idx="205">
                  <c:v>27.09.2020 00:00</c:v>
                </c:pt>
                <c:pt idx="206">
                  <c:v>27.09.2020 03:00</c:v>
                </c:pt>
                <c:pt idx="207">
                  <c:v>27.09.2020 06:00</c:v>
                </c:pt>
                <c:pt idx="208">
                  <c:v>27.09.2020 09:00</c:v>
                </c:pt>
                <c:pt idx="209">
                  <c:v>27.09.2020 12:00</c:v>
                </c:pt>
                <c:pt idx="210">
                  <c:v>27.09.2020 15:00</c:v>
                </c:pt>
                <c:pt idx="211">
                  <c:v>27.09.2020 18:00</c:v>
                </c:pt>
                <c:pt idx="212">
                  <c:v>27.09.2020 21:00</c:v>
                </c:pt>
                <c:pt idx="213">
                  <c:v>28.09.2020 00:00</c:v>
                </c:pt>
                <c:pt idx="214">
                  <c:v>28.09.2020 03:00</c:v>
                </c:pt>
                <c:pt idx="215">
                  <c:v>28.09.2020 06:00</c:v>
                </c:pt>
                <c:pt idx="216">
                  <c:v>28.09.2020 09:00</c:v>
                </c:pt>
                <c:pt idx="217">
                  <c:v>28.09.2020 12:00</c:v>
                </c:pt>
                <c:pt idx="218">
                  <c:v>28.09.2020 15:00</c:v>
                </c:pt>
                <c:pt idx="219">
                  <c:v>28.09.2020 18:00</c:v>
                </c:pt>
                <c:pt idx="220">
                  <c:v>28.09.2020 21:00</c:v>
                </c:pt>
                <c:pt idx="221">
                  <c:v>29.09.2020 00:00</c:v>
                </c:pt>
                <c:pt idx="222">
                  <c:v>29.09.2020 03:00</c:v>
                </c:pt>
                <c:pt idx="223">
                  <c:v>29.09.2020 06:00</c:v>
                </c:pt>
                <c:pt idx="224">
                  <c:v>29.09.2020 09:00</c:v>
                </c:pt>
                <c:pt idx="225">
                  <c:v>29.09.2020 12:00</c:v>
                </c:pt>
                <c:pt idx="226">
                  <c:v>29.09.2020 15:00</c:v>
                </c:pt>
                <c:pt idx="227">
                  <c:v>29.09.2020 18:00</c:v>
                </c:pt>
                <c:pt idx="228">
                  <c:v>29.09.2020 21:00</c:v>
                </c:pt>
                <c:pt idx="229">
                  <c:v>30.09.2020 00:00</c:v>
                </c:pt>
                <c:pt idx="230">
                  <c:v>30.09.2020 03:00</c:v>
                </c:pt>
                <c:pt idx="231">
                  <c:v>30.09.2020 06:00</c:v>
                </c:pt>
                <c:pt idx="232">
                  <c:v>30.09.2020 09:00</c:v>
                </c:pt>
                <c:pt idx="233">
                  <c:v>30.09.2020 12:00</c:v>
                </c:pt>
                <c:pt idx="234">
                  <c:v>30.09.2020 15:00</c:v>
                </c:pt>
                <c:pt idx="235">
                  <c:v>30.09.2020 18:00</c:v>
                </c:pt>
                <c:pt idx="236">
                  <c:v>30.09.2020 21:00</c:v>
                </c:pt>
              </c:strCache>
            </c:strRef>
          </c:cat>
          <c:val>
            <c:numRef>
              <c:f>'[графики_ветер_уровень (2).xlsx]ветер'!$D$6266:$D$6502</c:f>
              <c:numCache>
                <c:formatCode>General</c:formatCode>
                <c:ptCount val="237"/>
                <c:pt idx="0">
                  <c:v>0.69899999999999984</c:v>
                </c:pt>
                <c:pt idx="1">
                  <c:v>0.75311111111111106</c:v>
                </c:pt>
                <c:pt idx="2">
                  <c:v>0.75600000000000001</c:v>
                </c:pt>
                <c:pt idx="3">
                  <c:v>0.73305555555555546</c:v>
                </c:pt>
                <c:pt idx="4">
                  <c:v>0.65227777777777773</c:v>
                </c:pt>
                <c:pt idx="5">
                  <c:v>0.58744444444444432</c:v>
                </c:pt>
                <c:pt idx="6">
                  <c:v>0.54044444444444439</c:v>
                </c:pt>
                <c:pt idx="7">
                  <c:v>0.53744444444444439</c:v>
                </c:pt>
                <c:pt idx="8">
                  <c:v>0.64466666666666672</c:v>
                </c:pt>
                <c:pt idx="9">
                  <c:v>0.72427777777777769</c:v>
                </c:pt>
                <c:pt idx="10">
                  <c:v>0.72933333333333339</c:v>
                </c:pt>
                <c:pt idx="11">
                  <c:v>0.66766666666666663</c:v>
                </c:pt>
                <c:pt idx="12">
                  <c:v>0.61644444444444457</c:v>
                </c:pt>
                <c:pt idx="13">
                  <c:v>0.58422222222222231</c:v>
                </c:pt>
                <c:pt idx="14">
                  <c:v>0.57788888888888901</c:v>
                </c:pt>
                <c:pt idx="15">
                  <c:v>0.66466666666666674</c:v>
                </c:pt>
                <c:pt idx="16">
                  <c:v>0.78127777777777785</c:v>
                </c:pt>
                <c:pt idx="17">
                  <c:v>0.83994444444444438</c:v>
                </c:pt>
                <c:pt idx="18">
                  <c:v>0.81722222222222218</c:v>
                </c:pt>
                <c:pt idx="19">
                  <c:v>0.71366666666666678</c:v>
                </c:pt>
                <c:pt idx="20">
                  <c:v>0.62194444444444441</c:v>
                </c:pt>
                <c:pt idx="21">
                  <c:v>0.54922222222222217</c:v>
                </c:pt>
                <c:pt idx="22">
                  <c:v>0.52922222222222226</c:v>
                </c:pt>
                <c:pt idx="23">
                  <c:v>0.61338888888888898</c:v>
                </c:pt>
                <c:pt idx="24">
                  <c:v>0.58144444444444454</c:v>
                </c:pt>
                <c:pt idx="25">
                  <c:v>0.55844444444444441</c:v>
                </c:pt>
                <c:pt idx="26">
                  <c:v>0.4988333333333333</c:v>
                </c:pt>
                <c:pt idx="27">
                  <c:v>0.42933333333333334</c:v>
                </c:pt>
                <c:pt idx="28">
                  <c:v>0.42488888888888887</c:v>
                </c:pt>
                <c:pt idx="29">
                  <c:v>0.39</c:v>
                </c:pt>
                <c:pt idx="30">
                  <c:v>0.41583333333333339</c:v>
                </c:pt>
                <c:pt idx="31">
                  <c:v>0.46322222222222226</c:v>
                </c:pt>
                <c:pt idx="32">
                  <c:v>0.50550000000000006</c:v>
                </c:pt>
                <c:pt idx="33">
                  <c:v>0.50738888888888889</c:v>
                </c:pt>
                <c:pt idx="34">
                  <c:v>0.5043333333333333</c:v>
                </c:pt>
                <c:pt idx="35">
                  <c:v>0.49449999999999988</c:v>
                </c:pt>
                <c:pt idx="36">
                  <c:v>0.49455555555555564</c:v>
                </c:pt>
                <c:pt idx="37">
                  <c:v>0.49661111111111089</c:v>
                </c:pt>
                <c:pt idx="38">
                  <c:v>0.50288888888888883</c:v>
                </c:pt>
                <c:pt idx="39">
                  <c:v>0.53549999999999998</c:v>
                </c:pt>
                <c:pt idx="40">
                  <c:v>0.68844444444444453</c:v>
                </c:pt>
                <c:pt idx="41">
                  <c:v>0.60822222222222233</c:v>
                </c:pt>
                <c:pt idx="42">
                  <c:v>0.68205555555555553</c:v>
                </c:pt>
                <c:pt idx="43">
                  <c:v>0.60544444444444445</c:v>
                </c:pt>
                <c:pt idx="44">
                  <c:v>0.56644444444444442</c:v>
                </c:pt>
                <c:pt idx="45">
                  <c:v>0.48655555555555552</c:v>
                </c:pt>
                <c:pt idx="46">
                  <c:v>0.50322222222222213</c:v>
                </c:pt>
                <c:pt idx="47">
                  <c:v>0.53177777777777779</c:v>
                </c:pt>
                <c:pt idx="48">
                  <c:v>0.6570555555555555</c:v>
                </c:pt>
                <c:pt idx="49">
                  <c:v>0.75349999999999995</c:v>
                </c:pt>
                <c:pt idx="50">
                  <c:v>0.86588888888888893</c:v>
                </c:pt>
                <c:pt idx="51">
                  <c:v>0.9341666666666667</c:v>
                </c:pt>
                <c:pt idx="52">
                  <c:v>0.84411111111111103</c:v>
                </c:pt>
                <c:pt idx="53">
                  <c:v>0.76844444444444437</c:v>
                </c:pt>
                <c:pt idx="54">
                  <c:v>0.77422222222222226</c:v>
                </c:pt>
                <c:pt idx="55">
                  <c:v>0.90716666666666668</c:v>
                </c:pt>
                <c:pt idx="56">
                  <c:v>0.9702222222222221</c:v>
                </c:pt>
                <c:pt idx="57">
                  <c:v>0.91422222222222238</c:v>
                </c:pt>
                <c:pt idx="58">
                  <c:v>0.86199999999999988</c:v>
                </c:pt>
                <c:pt idx="59">
                  <c:v>0.87783333333333335</c:v>
                </c:pt>
                <c:pt idx="60">
                  <c:v>0.92222222222222228</c:v>
                </c:pt>
                <c:pt idx="61">
                  <c:v>0.98694444444444429</c:v>
                </c:pt>
                <c:pt idx="62">
                  <c:v>1.0445555555555552</c:v>
                </c:pt>
                <c:pt idx="63">
                  <c:v>0.97416666666666663</c:v>
                </c:pt>
                <c:pt idx="64">
                  <c:v>0.8552777777777778</c:v>
                </c:pt>
                <c:pt idx="65">
                  <c:v>0.73855555555555563</c:v>
                </c:pt>
                <c:pt idx="66">
                  <c:v>0.6540555555555555</c:v>
                </c:pt>
                <c:pt idx="67">
                  <c:v>0.77711111111111109</c:v>
                </c:pt>
                <c:pt idx="68">
                  <c:v>1.0089999999999999</c:v>
                </c:pt>
                <c:pt idx="69">
                  <c:v>1.2238888888888888</c:v>
                </c:pt>
                <c:pt idx="70">
                  <c:v>1.2715555555555558</c:v>
                </c:pt>
                <c:pt idx="71">
                  <c:v>1.1722222222222225</c:v>
                </c:pt>
                <c:pt idx="72">
                  <c:v>1.0271666666666668</c:v>
                </c:pt>
                <c:pt idx="73">
                  <c:v>0.91027777777777785</c:v>
                </c:pt>
                <c:pt idx="74">
                  <c:v>0.81788888888888878</c:v>
                </c:pt>
                <c:pt idx="75">
                  <c:v>0.78883333333333339</c:v>
                </c:pt>
                <c:pt idx="76">
                  <c:v>0.85494444444444451</c:v>
                </c:pt>
                <c:pt idx="77">
                  <c:v>0.98055555555555551</c:v>
                </c:pt>
                <c:pt idx="78">
                  <c:v>1.0614444444444444</c:v>
                </c:pt>
                <c:pt idx="79">
                  <c:v>1.0268333333333333</c:v>
                </c:pt>
                <c:pt idx="80">
                  <c:v>0.97761111111111099</c:v>
                </c:pt>
                <c:pt idx="81">
                  <c:v>0.88372222222222219</c:v>
                </c:pt>
                <c:pt idx="82">
                  <c:v>0.86005555555555568</c:v>
                </c:pt>
                <c:pt idx="83">
                  <c:v>0.87522222222222212</c:v>
                </c:pt>
                <c:pt idx="84">
                  <c:v>0.92500000000000016</c:v>
                </c:pt>
                <c:pt idx="85">
                  <c:v>0.94288888888888878</c:v>
                </c:pt>
                <c:pt idx="86">
                  <c:v>0.89977777777777768</c:v>
                </c:pt>
                <c:pt idx="87">
                  <c:v>0.80394444444444446</c:v>
                </c:pt>
                <c:pt idx="88">
                  <c:v>0.70261111111111108</c:v>
                </c:pt>
                <c:pt idx="89">
                  <c:v>0.61277777777777775</c:v>
                </c:pt>
                <c:pt idx="90">
                  <c:v>0.54338888888888881</c:v>
                </c:pt>
                <c:pt idx="91">
                  <c:v>0.48055555555555557</c:v>
                </c:pt>
                <c:pt idx="92">
                  <c:v>0.49355555555555569</c:v>
                </c:pt>
                <c:pt idx="93">
                  <c:v>0.64088888888888884</c:v>
                </c:pt>
                <c:pt idx="94">
                  <c:v>0.630388888888889</c:v>
                </c:pt>
                <c:pt idx="95">
                  <c:v>0.54594444444444434</c:v>
                </c:pt>
                <c:pt idx="96">
                  <c:v>0.46061111111111103</c:v>
                </c:pt>
                <c:pt idx="97">
                  <c:v>0.46183333333333337</c:v>
                </c:pt>
                <c:pt idx="98">
                  <c:v>0.47027777777777779</c:v>
                </c:pt>
                <c:pt idx="99">
                  <c:v>0.46333333333333321</c:v>
                </c:pt>
                <c:pt idx="100">
                  <c:v>0.4592222222222222</c:v>
                </c:pt>
                <c:pt idx="101">
                  <c:v>0.50127777777777771</c:v>
                </c:pt>
                <c:pt idx="102">
                  <c:v>0.66466666666666663</c:v>
                </c:pt>
                <c:pt idx="103">
                  <c:v>0.77505555555555561</c:v>
                </c:pt>
                <c:pt idx="104">
                  <c:v>0.81661111111111107</c:v>
                </c:pt>
                <c:pt idx="105">
                  <c:v>0.81444444444444442</c:v>
                </c:pt>
                <c:pt idx="106">
                  <c:v>0.84305555555555545</c:v>
                </c:pt>
                <c:pt idx="107">
                  <c:v>0.89961111111111103</c:v>
                </c:pt>
                <c:pt idx="108">
                  <c:v>0.98755555555555552</c:v>
                </c:pt>
                <c:pt idx="109">
                  <c:v>1.0269444444444444</c:v>
                </c:pt>
                <c:pt idx="110">
                  <c:v>0.97772222222222227</c:v>
                </c:pt>
                <c:pt idx="111">
                  <c:v>0.90183333333333338</c:v>
                </c:pt>
                <c:pt idx="112">
                  <c:v>0.81261111111111117</c:v>
                </c:pt>
                <c:pt idx="113">
                  <c:v>0.75688888888888883</c:v>
                </c:pt>
                <c:pt idx="114">
                  <c:v>0.6961666666666666</c:v>
                </c:pt>
                <c:pt idx="115">
                  <c:v>0.71061111111111108</c:v>
                </c:pt>
                <c:pt idx="116">
                  <c:v>0.9020555555555555</c:v>
                </c:pt>
                <c:pt idx="117">
                  <c:v>1.0609444444444445</c:v>
                </c:pt>
                <c:pt idx="118">
                  <c:v>1.0807222222222221</c:v>
                </c:pt>
                <c:pt idx="119">
                  <c:v>1.0091111111111108</c:v>
                </c:pt>
                <c:pt idx="120">
                  <c:v>0.89238888888888901</c:v>
                </c:pt>
                <c:pt idx="121">
                  <c:v>0.79838888888888881</c:v>
                </c:pt>
                <c:pt idx="122">
                  <c:v>0.74627777777777782</c:v>
                </c:pt>
                <c:pt idx="123">
                  <c:v>0.7138333333333331</c:v>
                </c:pt>
                <c:pt idx="124">
                  <c:v>0.70383333333333331</c:v>
                </c:pt>
                <c:pt idx="125">
                  <c:v>0.81833333333333325</c:v>
                </c:pt>
                <c:pt idx="126">
                  <c:v>0.86205555555555546</c:v>
                </c:pt>
                <c:pt idx="127">
                  <c:v>0.79305555555555562</c:v>
                </c:pt>
                <c:pt idx="128">
                  <c:v>0.69272222222222213</c:v>
                </c:pt>
                <c:pt idx="129">
                  <c:v>0.61044444444444457</c:v>
                </c:pt>
                <c:pt idx="130">
                  <c:v>0.57772222222222214</c:v>
                </c:pt>
                <c:pt idx="131">
                  <c:v>0.54233333333333333</c:v>
                </c:pt>
                <c:pt idx="132">
                  <c:v>0.52288888888888885</c:v>
                </c:pt>
                <c:pt idx="133">
                  <c:v>0.59438888888888874</c:v>
                </c:pt>
                <c:pt idx="134">
                  <c:v>0.65744444444444439</c:v>
                </c:pt>
                <c:pt idx="135">
                  <c:v>0.68238888888888893</c:v>
                </c:pt>
                <c:pt idx="136">
                  <c:v>0.71772222222222226</c:v>
                </c:pt>
                <c:pt idx="137">
                  <c:v>0.86338888888888887</c:v>
                </c:pt>
                <c:pt idx="138">
                  <c:v>0.95783333333333331</c:v>
                </c:pt>
                <c:pt idx="139">
                  <c:v>1.030111111111111</c:v>
                </c:pt>
                <c:pt idx="140">
                  <c:v>1.0792222222222221</c:v>
                </c:pt>
                <c:pt idx="141">
                  <c:v>1.0858333333333334</c:v>
                </c:pt>
                <c:pt idx="142">
                  <c:v>1.075277777777778</c:v>
                </c:pt>
                <c:pt idx="143">
                  <c:v>1.0443888888888888</c:v>
                </c:pt>
                <c:pt idx="144">
                  <c:v>1.0078888888888888</c:v>
                </c:pt>
                <c:pt idx="145">
                  <c:v>0.93994444444444425</c:v>
                </c:pt>
                <c:pt idx="146">
                  <c:v>0.93300000000000005</c:v>
                </c:pt>
                <c:pt idx="147">
                  <c:v>0.89022222222222225</c:v>
                </c:pt>
                <c:pt idx="148">
                  <c:v>0.91166666666666663</c:v>
                </c:pt>
                <c:pt idx="149">
                  <c:v>0.93377777777777782</c:v>
                </c:pt>
                <c:pt idx="150">
                  <c:v>0.94244444444444442</c:v>
                </c:pt>
                <c:pt idx="151">
                  <c:v>0.89555555555555577</c:v>
                </c:pt>
                <c:pt idx="152">
                  <c:v>0.85511111111111116</c:v>
                </c:pt>
                <c:pt idx="153">
                  <c:v>0.87316666666666676</c:v>
                </c:pt>
                <c:pt idx="154">
                  <c:v>0.93333333333333335</c:v>
                </c:pt>
                <c:pt idx="155">
                  <c:v>1.0297222222222224</c:v>
                </c:pt>
                <c:pt idx="156">
                  <c:v>1.0421111111111108</c:v>
                </c:pt>
                <c:pt idx="157">
                  <c:v>0.99438888888888877</c:v>
                </c:pt>
                <c:pt idx="158">
                  <c:v>0.90966666666666662</c:v>
                </c:pt>
                <c:pt idx="159">
                  <c:v>0.80477777777777781</c:v>
                </c:pt>
                <c:pt idx="160">
                  <c:v>0.69766666666666666</c:v>
                </c:pt>
                <c:pt idx="161">
                  <c:v>0.6112777777777777</c:v>
                </c:pt>
                <c:pt idx="162">
                  <c:v>0.5558333333333334</c:v>
                </c:pt>
                <c:pt idx="163">
                  <c:v>0.54155555555555546</c:v>
                </c:pt>
                <c:pt idx="164">
                  <c:v>0.70838888888888885</c:v>
                </c:pt>
                <c:pt idx="165">
                  <c:v>0.77249999999999996</c:v>
                </c:pt>
                <c:pt idx="166">
                  <c:v>0.73266666666666647</c:v>
                </c:pt>
                <c:pt idx="167">
                  <c:v>0.66655555555555557</c:v>
                </c:pt>
                <c:pt idx="168">
                  <c:v>0.61761111111111122</c:v>
                </c:pt>
                <c:pt idx="169">
                  <c:v>0.59211111111111114</c:v>
                </c:pt>
                <c:pt idx="170">
                  <c:v>0.59538888888888886</c:v>
                </c:pt>
                <c:pt idx="171">
                  <c:v>0.57905555555555543</c:v>
                </c:pt>
                <c:pt idx="172">
                  <c:v>0.57172222222222213</c:v>
                </c:pt>
                <c:pt idx="173">
                  <c:v>0.59138888888888885</c:v>
                </c:pt>
                <c:pt idx="174">
                  <c:v>0.6541111111111112</c:v>
                </c:pt>
                <c:pt idx="175">
                  <c:v>0.67161111111111127</c:v>
                </c:pt>
                <c:pt idx="176">
                  <c:v>0.61038888888888876</c:v>
                </c:pt>
                <c:pt idx="177">
                  <c:v>0.55494444444444446</c:v>
                </c:pt>
                <c:pt idx="178">
                  <c:v>0.51594444444444454</c:v>
                </c:pt>
                <c:pt idx="179">
                  <c:v>0.52</c:v>
                </c:pt>
                <c:pt idx="180">
                  <c:v>0.53355555555555567</c:v>
                </c:pt>
                <c:pt idx="181">
                  <c:v>0.55038888888888882</c:v>
                </c:pt>
                <c:pt idx="182">
                  <c:v>0.57661111111111096</c:v>
                </c:pt>
                <c:pt idx="183">
                  <c:v>0.56244444444444452</c:v>
                </c:pt>
                <c:pt idx="184">
                  <c:v>0.55738888888888871</c:v>
                </c:pt>
                <c:pt idx="185">
                  <c:v>0.54816666666666669</c:v>
                </c:pt>
                <c:pt idx="186">
                  <c:v>0.56072222222222246</c:v>
                </c:pt>
                <c:pt idx="187">
                  <c:v>0.60138888888888886</c:v>
                </c:pt>
                <c:pt idx="188">
                  <c:v>0.64138888888888901</c:v>
                </c:pt>
                <c:pt idx="189">
                  <c:v>0.63244444444444436</c:v>
                </c:pt>
                <c:pt idx="190">
                  <c:v>0.64088888888888884</c:v>
                </c:pt>
                <c:pt idx="191">
                  <c:v>0.60633333333333317</c:v>
                </c:pt>
                <c:pt idx="192">
                  <c:v>0.55144444444444451</c:v>
                </c:pt>
                <c:pt idx="193">
                  <c:v>0.51144444444444448</c:v>
                </c:pt>
                <c:pt idx="194">
                  <c:v>0.49388888888888893</c:v>
                </c:pt>
                <c:pt idx="195">
                  <c:v>0.49416666666666664</c:v>
                </c:pt>
                <c:pt idx="196">
                  <c:v>0.49338888888888882</c:v>
                </c:pt>
                <c:pt idx="197">
                  <c:v>0.51583333333333325</c:v>
                </c:pt>
                <c:pt idx="198">
                  <c:v>0.53055555555555556</c:v>
                </c:pt>
                <c:pt idx="199">
                  <c:v>0.56444444444444453</c:v>
                </c:pt>
                <c:pt idx="200">
                  <c:v>0.53794444444444445</c:v>
                </c:pt>
                <c:pt idx="201">
                  <c:v>0.48794444444444451</c:v>
                </c:pt>
                <c:pt idx="202">
                  <c:v>0.48616666666666664</c:v>
                </c:pt>
                <c:pt idx="203">
                  <c:v>0.4837777777777777</c:v>
                </c:pt>
                <c:pt idx="204">
                  <c:v>0.47799999999999998</c:v>
                </c:pt>
                <c:pt idx="205">
                  <c:v>0.47611111111111115</c:v>
                </c:pt>
                <c:pt idx="206">
                  <c:v>0.47388888888888897</c:v>
                </c:pt>
                <c:pt idx="207">
                  <c:v>0.47727777777777786</c:v>
                </c:pt>
                <c:pt idx="208">
                  <c:v>0.48494444444444451</c:v>
                </c:pt>
                <c:pt idx="209">
                  <c:v>0.49694444444444447</c:v>
                </c:pt>
                <c:pt idx="210">
                  <c:v>0.51627777777777784</c:v>
                </c:pt>
                <c:pt idx="211">
                  <c:v>0.51877777777777778</c:v>
                </c:pt>
                <c:pt idx="212">
                  <c:v>0.51338888888888889</c:v>
                </c:pt>
                <c:pt idx="213">
                  <c:v>0.50255555555555553</c:v>
                </c:pt>
                <c:pt idx="214">
                  <c:v>0.50183333333333335</c:v>
                </c:pt>
                <c:pt idx="215">
                  <c:v>0.48861111111111111</c:v>
                </c:pt>
                <c:pt idx="216">
                  <c:v>0.49166666666666675</c:v>
                </c:pt>
                <c:pt idx="217">
                  <c:v>0.48811111111111116</c:v>
                </c:pt>
                <c:pt idx="218">
                  <c:v>0.49455555555555553</c:v>
                </c:pt>
                <c:pt idx="219">
                  <c:v>0.50511111111111107</c:v>
                </c:pt>
                <c:pt idx="220">
                  <c:v>0.48727777777777764</c:v>
                </c:pt>
                <c:pt idx="221">
                  <c:v>0.48394444444444445</c:v>
                </c:pt>
                <c:pt idx="222">
                  <c:v>0.48888888888888882</c:v>
                </c:pt>
                <c:pt idx="223">
                  <c:v>0.48511111111111116</c:v>
                </c:pt>
                <c:pt idx="224">
                  <c:v>0.48799999999999993</c:v>
                </c:pt>
                <c:pt idx="225">
                  <c:v>0.49861111111111112</c:v>
                </c:pt>
                <c:pt idx="226">
                  <c:v>0.48677777777777781</c:v>
                </c:pt>
                <c:pt idx="227">
                  <c:v>0.49261111111111117</c:v>
                </c:pt>
                <c:pt idx="228">
                  <c:v>0.49016666666666669</c:v>
                </c:pt>
                <c:pt idx="229">
                  <c:v>0.47994444444444428</c:v>
                </c:pt>
                <c:pt idx="230">
                  <c:v>0.48205555555555551</c:v>
                </c:pt>
                <c:pt idx="231">
                  <c:v>0.48516666666666658</c:v>
                </c:pt>
                <c:pt idx="232">
                  <c:v>0.48566666666666664</c:v>
                </c:pt>
                <c:pt idx="233">
                  <c:v>0.49555555555555575</c:v>
                </c:pt>
                <c:pt idx="234">
                  <c:v>0.49216666666666659</c:v>
                </c:pt>
                <c:pt idx="235">
                  <c:v>0.4926666666666667</c:v>
                </c:pt>
                <c:pt idx="236">
                  <c:v>0.48916666666666664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EA-4F0B-9451-1F324D4EB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9785024"/>
        <c:axId val="-966657072"/>
      </c:lineChart>
      <c:lineChart>
        <c:grouping val="standard"/>
        <c:varyColors val="0"/>
        <c:ser>
          <c:idx val="0"/>
          <c:order val="0"/>
          <c:tx>
            <c:v>Скорость ветра, м/с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'[графики_ветер_уровень (2).xlsx]ветер'!$B$6266:$B$6502</c:f>
              <c:strCache>
                <c:ptCount val="237"/>
                <c:pt idx="0">
                  <c:v>01.09.2020 00:00</c:v>
                </c:pt>
                <c:pt idx="1">
                  <c:v>01.09.2020 03:00</c:v>
                </c:pt>
                <c:pt idx="2">
                  <c:v>01.09.2020 06:00</c:v>
                </c:pt>
                <c:pt idx="3">
                  <c:v>01.09.2020 09:00</c:v>
                </c:pt>
                <c:pt idx="4">
                  <c:v>01.09.2020 12:00</c:v>
                </c:pt>
                <c:pt idx="5">
                  <c:v>01.09.2020 15:00</c:v>
                </c:pt>
                <c:pt idx="6">
                  <c:v>01.09.2020 18:00</c:v>
                </c:pt>
                <c:pt idx="7">
                  <c:v>01.09.2020 21:00</c:v>
                </c:pt>
                <c:pt idx="8">
                  <c:v>02.09.2020 00:00</c:v>
                </c:pt>
                <c:pt idx="9">
                  <c:v>02.09.2020 03:00</c:v>
                </c:pt>
                <c:pt idx="10">
                  <c:v>02.09.2020 06:00</c:v>
                </c:pt>
                <c:pt idx="11">
                  <c:v>02.09.2020 09:00</c:v>
                </c:pt>
                <c:pt idx="12">
                  <c:v>02.09.2020 12:00</c:v>
                </c:pt>
                <c:pt idx="13">
                  <c:v>02.09.2020 15:00</c:v>
                </c:pt>
                <c:pt idx="14">
                  <c:v>02.09.2020 18:00</c:v>
                </c:pt>
                <c:pt idx="15">
                  <c:v>02.09.2020 21:00</c:v>
                </c:pt>
                <c:pt idx="16">
                  <c:v>03.09.2020 00:00</c:v>
                </c:pt>
                <c:pt idx="17">
                  <c:v>03.09.2020 03:00</c:v>
                </c:pt>
                <c:pt idx="18">
                  <c:v>03.09.2020 06:00</c:v>
                </c:pt>
                <c:pt idx="19">
                  <c:v>03.09.2020 09:00</c:v>
                </c:pt>
                <c:pt idx="20">
                  <c:v>03.09.2020 12:00</c:v>
                </c:pt>
                <c:pt idx="21">
                  <c:v>03.09.2020 15:00</c:v>
                </c:pt>
                <c:pt idx="22">
                  <c:v>03.09.2020 18:00</c:v>
                </c:pt>
                <c:pt idx="23">
                  <c:v>03.09.2020 21:00</c:v>
                </c:pt>
                <c:pt idx="24">
                  <c:v>04.09.2020 00:00</c:v>
                </c:pt>
                <c:pt idx="25">
                  <c:v>04.09.2020 03:00</c:v>
                </c:pt>
                <c:pt idx="26">
                  <c:v>04.09.2020 06:00</c:v>
                </c:pt>
                <c:pt idx="27">
                  <c:v>04.09.2020 09:00</c:v>
                </c:pt>
                <c:pt idx="28">
                  <c:v>04.09.2020 12:00</c:v>
                </c:pt>
                <c:pt idx="29">
                  <c:v>04.09.2020 15:00</c:v>
                </c:pt>
                <c:pt idx="30">
                  <c:v>04.09.2020 18:00</c:v>
                </c:pt>
                <c:pt idx="31">
                  <c:v>04.09.2020 21:00</c:v>
                </c:pt>
                <c:pt idx="32">
                  <c:v>05.09.2020 00:00</c:v>
                </c:pt>
                <c:pt idx="33">
                  <c:v>05.09.2020 03:00</c:v>
                </c:pt>
                <c:pt idx="34">
                  <c:v>05.09.2020 06:00</c:v>
                </c:pt>
                <c:pt idx="35">
                  <c:v>05.09.2020 09:00</c:v>
                </c:pt>
                <c:pt idx="36">
                  <c:v>05.09.2020 12:00</c:v>
                </c:pt>
                <c:pt idx="37">
                  <c:v>05.09.2020 15:00</c:v>
                </c:pt>
                <c:pt idx="38">
                  <c:v>05.09.2020 18:00</c:v>
                </c:pt>
                <c:pt idx="39">
                  <c:v>05.09.2020 21:00</c:v>
                </c:pt>
                <c:pt idx="40">
                  <c:v>06.09.2020 00:00</c:v>
                </c:pt>
                <c:pt idx="41">
                  <c:v>06.09.2020 03:00</c:v>
                </c:pt>
                <c:pt idx="42">
                  <c:v>06.09.2020 09:00</c:v>
                </c:pt>
                <c:pt idx="43">
                  <c:v>06.09.2020 12:00</c:v>
                </c:pt>
                <c:pt idx="44">
                  <c:v>06.09.2020 15:00</c:v>
                </c:pt>
                <c:pt idx="45">
                  <c:v>06.09.2020 21:00</c:v>
                </c:pt>
                <c:pt idx="46">
                  <c:v>07.09.2020 00:00</c:v>
                </c:pt>
                <c:pt idx="47">
                  <c:v>07.09.2020 03:00</c:v>
                </c:pt>
                <c:pt idx="48">
                  <c:v>07.09.2020 06:00</c:v>
                </c:pt>
                <c:pt idx="49">
                  <c:v>07.09.2020 09:00</c:v>
                </c:pt>
                <c:pt idx="50">
                  <c:v>07.09.2020 12:00</c:v>
                </c:pt>
                <c:pt idx="51">
                  <c:v>07.09.2020 15:00</c:v>
                </c:pt>
                <c:pt idx="52">
                  <c:v>07.09.2020 18:00</c:v>
                </c:pt>
                <c:pt idx="53">
                  <c:v>07.09.2020 21:00</c:v>
                </c:pt>
                <c:pt idx="54">
                  <c:v>08.09.2020 00:00</c:v>
                </c:pt>
                <c:pt idx="55">
                  <c:v>08.09.2020 03:00</c:v>
                </c:pt>
                <c:pt idx="56">
                  <c:v>08.09.2020 06:00</c:v>
                </c:pt>
                <c:pt idx="57">
                  <c:v>08.09.2020 09:00</c:v>
                </c:pt>
                <c:pt idx="58">
                  <c:v>08.09.2020 12:00</c:v>
                </c:pt>
                <c:pt idx="59">
                  <c:v>08.09.2020 15:00</c:v>
                </c:pt>
                <c:pt idx="60">
                  <c:v>08.09.2020 18:00</c:v>
                </c:pt>
                <c:pt idx="61">
                  <c:v>08.09.2020 21:00</c:v>
                </c:pt>
                <c:pt idx="62">
                  <c:v>09.09.2020 00:00</c:v>
                </c:pt>
                <c:pt idx="63">
                  <c:v>09.09.2020 03:00</c:v>
                </c:pt>
                <c:pt idx="64">
                  <c:v>09.09.2020 06:00</c:v>
                </c:pt>
                <c:pt idx="65">
                  <c:v>09.09.2020 09:00</c:v>
                </c:pt>
                <c:pt idx="66">
                  <c:v>09.09.2020 12:00</c:v>
                </c:pt>
                <c:pt idx="67">
                  <c:v>09.09.2020 15:00</c:v>
                </c:pt>
                <c:pt idx="68">
                  <c:v>09.09.2020 18:00</c:v>
                </c:pt>
                <c:pt idx="69">
                  <c:v>09.09.2020 21:00</c:v>
                </c:pt>
                <c:pt idx="70">
                  <c:v>10.09.2020 00:00</c:v>
                </c:pt>
                <c:pt idx="71">
                  <c:v>10.09.2020 03:00</c:v>
                </c:pt>
                <c:pt idx="72">
                  <c:v>10.09.2020 06:00</c:v>
                </c:pt>
                <c:pt idx="73">
                  <c:v>10.09.2020 09:00</c:v>
                </c:pt>
                <c:pt idx="74">
                  <c:v>10.09.2020 12:00</c:v>
                </c:pt>
                <c:pt idx="75">
                  <c:v>10.09.2020 15:00</c:v>
                </c:pt>
                <c:pt idx="76">
                  <c:v>10.09.2020 18:00</c:v>
                </c:pt>
                <c:pt idx="77">
                  <c:v>10.09.2020 21:00</c:v>
                </c:pt>
                <c:pt idx="78">
                  <c:v>11.09.2020 00:00</c:v>
                </c:pt>
                <c:pt idx="79">
                  <c:v>11.09.2020 03:00</c:v>
                </c:pt>
                <c:pt idx="80">
                  <c:v>11.09.2020 06:00</c:v>
                </c:pt>
                <c:pt idx="81">
                  <c:v>11.09.2020 09:00</c:v>
                </c:pt>
                <c:pt idx="82">
                  <c:v>11.09.2020 12:00</c:v>
                </c:pt>
                <c:pt idx="83">
                  <c:v>11.09.2020 15:00</c:v>
                </c:pt>
                <c:pt idx="84">
                  <c:v>11.09.2020 18:00</c:v>
                </c:pt>
                <c:pt idx="85">
                  <c:v>11.09.2020 21:00</c:v>
                </c:pt>
                <c:pt idx="86">
                  <c:v>12.09.2020 00:00</c:v>
                </c:pt>
                <c:pt idx="87">
                  <c:v>12.09.2020 03:00</c:v>
                </c:pt>
                <c:pt idx="88">
                  <c:v>12.09.2020 06:00</c:v>
                </c:pt>
                <c:pt idx="89">
                  <c:v>12.09.2020 09:00</c:v>
                </c:pt>
                <c:pt idx="90">
                  <c:v>12.09.2020 12:00</c:v>
                </c:pt>
                <c:pt idx="91">
                  <c:v>12.09.2020 15:00</c:v>
                </c:pt>
                <c:pt idx="92">
                  <c:v>12.09.2020 18:00</c:v>
                </c:pt>
                <c:pt idx="93">
                  <c:v>12.09.2020 21:00</c:v>
                </c:pt>
                <c:pt idx="94">
                  <c:v>13.09.2020 00:00</c:v>
                </c:pt>
                <c:pt idx="95">
                  <c:v>13.09.2020 03:00</c:v>
                </c:pt>
                <c:pt idx="96">
                  <c:v>13.09.2020 06:00</c:v>
                </c:pt>
                <c:pt idx="97">
                  <c:v>13.09.2020 09:00</c:v>
                </c:pt>
                <c:pt idx="98">
                  <c:v>13.09.2020 12:00</c:v>
                </c:pt>
                <c:pt idx="99">
                  <c:v>13.09.2020 15:00</c:v>
                </c:pt>
                <c:pt idx="100">
                  <c:v>13.09.2020 18:00</c:v>
                </c:pt>
                <c:pt idx="101">
                  <c:v>13.09.2020 21:00</c:v>
                </c:pt>
                <c:pt idx="102">
                  <c:v>14.09.2020 00:00</c:v>
                </c:pt>
                <c:pt idx="103">
                  <c:v>14.09.2020 03:00</c:v>
                </c:pt>
                <c:pt idx="104">
                  <c:v>14.09.2020 06:00</c:v>
                </c:pt>
                <c:pt idx="105">
                  <c:v>14.09.2020 09:00</c:v>
                </c:pt>
                <c:pt idx="106">
                  <c:v>14.09.2020 12:00</c:v>
                </c:pt>
                <c:pt idx="107">
                  <c:v>14.09.2020 15:00</c:v>
                </c:pt>
                <c:pt idx="108">
                  <c:v>14.09.2020 18:00</c:v>
                </c:pt>
                <c:pt idx="109">
                  <c:v>14.09.2020 21:00</c:v>
                </c:pt>
                <c:pt idx="110">
                  <c:v>15.09.2020 00:00</c:v>
                </c:pt>
                <c:pt idx="111">
                  <c:v>15.09.2020 03:00</c:v>
                </c:pt>
                <c:pt idx="112">
                  <c:v>15.09.2020 06:00</c:v>
                </c:pt>
                <c:pt idx="113">
                  <c:v>15.09.2020 09:00</c:v>
                </c:pt>
                <c:pt idx="114">
                  <c:v>15.09.2020 12:00</c:v>
                </c:pt>
                <c:pt idx="115">
                  <c:v>15.09.2020 15:00</c:v>
                </c:pt>
                <c:pt idx="116">
                  <c:v>15.09.2020 18:00</c:v>
                </c:pt>
                <c:pt idx="117">
                  <c:v>15.09.2020 21:00</c:v>
                </c:pt>
                <c:pt idx="118">
                  <c:v>16.09.2020 00:00</c:v>
                </c:pt>
                <c:pt idx="119">
                  <c:v>16.09.2020 03:00</c:v>
                </c:pt>
                <c:pt idx="120">
                  <c:v>16.09.2020 06:00</c:v>
                </c:pt>
                <c:pt idx="121">
                  <c:v>16.09.2020 09:00</c:v>
                </c:pt>
                <c:pt idx="122">
                  <c:v>16.09.2020 12:00</c:v>
                </c:pt>
                <c:pt idx="123">
                  <c:v>16.09.2020 15:00</c:v>
                </c:pt>
                <c:pt idx="124">
                  <c:v>16.09.2020 18:00</c:v>
                </c:pt>
                <c:pt idx="125">
                  <c:v>16.09.2020 21:00</c:v>
                </c:pt>
                <c:pt idx="126">
                  <c:v>17.09.2020 00:00</c:v>
                </c:pt>
                <c:pt idx="127">
                  <c:v>17.09.2020 03:00</c:v>
                </c:pt>
                <c:pt idx="128">
                  <c:v>17.09.2020 06:00</c:v>
                </c:pt>
                <c:pt idx="129">
                  <c:v>17.09.2020 09:00</c:v>
                </c:pt>
                <c:pt idx="130">
                  <c:v>17.09.2020 12:00</c:v>
                </c:pt>
                <c:pt idx="131">
                  <c:v>17.09.2020 15:00</c:v>
                </c:pt>
                <c:pt idx="132">
                  <c:v>17.09.2020 18:00</c:v>
                </c:pt>
                <c:pt idx="133">
                  <c:v>17.09.2020 21:00</c:v>
                </c:pt>
                <c:pt idx="134">
                  <c:v>18.09.2020 00:00</c:v>
                </c:pt>
                <c:pt idx="135">
                  <c:v>18.09.2020 03:00</c:v>
                </c:pt>
                <c:pt idx="136">
                  <c:v>18.09.2020 06:00</c:v>
                </c:pt>
                <c:pt idx="137">
                  <c:v>18.09.2020 09:00</c:v>
                </c:pt>
                <c:pt idx="138">
                  <c:v>18.09.2020 12:00</c:v>
                </c:pt>
                <c:pt idx="139">
                  <c:v>18.09.2020 15:00</c:v>
                </c:pt>
                <c:pt idx="140">
                  <c:v>18.09.2020 18:00</c:v>
                </c:pt>
                <c:pt idx="141">
                  <c:v>18.09.2020 21:00</c:v>
                </c:pt>
                <c:pt idx="142">
                  <c:v>19.09.2020 00:00</c:v>
                </c:pt>
                <c:pt idx="143">
                  <c:v>19.09.2020 03:00</c:v>
                </c:pt>
                <c:pt idx="144">
                  <c:v>19.09.2020 06:00</c:v>
                </c:pt>
                <c:pt idx="145">
                  <c:v>19.09.2020 09:00</c:v>
                </c:pt>
                <c:pt idx="146">
                  <c:v>19.09.2020 12:00</c:v>
                </c:pt>
                <c:pt idx="147">
                  <c:v>19.09.2020 15:00</c:v>
                </c:pt>
                <c:pt idx="148">
                  <c:v>19.09.2020 18:00</c:v>
                </c:pt>
                <c:pt idx="149">
                  <c:v>19.09.2020 21:00</c:v>
                </c:pt>
                <c:pt idx="150">
                  <c:v>20.09.2020 00:00</c:v>
                </c:pt>
                <c:pt idx="151">
                  <c:v>20.09.2020 03:00</c:v>
                </c:pt>
                <c:pt idx="152">
                  <c:v>20.09.2020 06:00</c:v>
                </c:pt>
                <c:pt idx="153">
                  <c:v>20.09.2020 09:00</c:v>
                </c:pt>
                <c:pt idx="154">
                  <c:v>20.09.2020 12:00</c:v>
                </c:pt>
                <c:pt idx="155">
                  <c:v>20.09.2020 15:00</c:v>
                </c:pt>
                <c:pt idx="156">
                  <c:v>20.09.2020 18:00</c:v>
                </c:pt>
                <c:pt idx="157">
                  <c:v>20.09.2020 21:00</c:v>
                </c:pt>
                <c:pt idx="158">
                  <c:v>21.09.2020 00:00</c:v>
                </c:pt>
                <c:pt idx="159">
                  <c:v>21.09.2020 03:00</c:v>
                </c:pt>
                <c:pt idx="160">
                  <c:v>21.09.2020 06:00</c:v>
                </c:pt>
                <c:pt idx="161">
                  <c:v>21.09.2020 09:00</c:v>
                </c:pt>
                <c:pt idx="162">
                  <c:v>21.09.2020 12:00</c:v>
                </c:pt>
                <c:pt idx="163">
                  <c:v>21.09.2020 15:00</c:v>
                </c:pt>
                <c:pt idx="164">
                  <c:v>21.09.2020 21:00</c:v>
                </c:pt>
                <c:pt idx="165">
                  <c:v>22.09.2020 00:00</c:v>
                </c:pt>
                <c:pt idx="166">
                  <c:v>22.09.2020 03:00</c:v>
                </c:pt>
                <c:pt idx="167">
                  <c:v>22.09.2020 06:00</c:v>
                </c:pt>
                <c:pt idx="168">
                  <c:v>22.09.2020 09:00</c:v>
                </c:pt>
                <c:pt idx="169">
                  <c:v>22.09.2020 12:00</c:v>
                </c:pt>
                <c:pt idx="170">
                  <c:v>22.09.2020 15:00</c:v>
                </c:pt>
                <c:pt idx="171">
                  <c:v>22.09.2020 18:00</c:v>
                </c:pt>
                <c:pt idx="172">
                  <c:v>22.09.2020 21:00</c:v>
                </c:pt>
                <c:pt idx="173">
                  <c:v>23.09.2020 00:00</c:v>
                </c:pt>
                <c:pt idx="174">
                  <c:v>23.09.2020 03:00</c:v>
                </c:pt>
                <c:pt idx="175">
                  <c:v>23.09.2020 06:00</c:v>
                </c:pt>
                <c:pt idx="176">
                  <c:v>23.09.2020 09:00</c:v>
                </c:pt>
                <c:pt idx="177">
                  <c:v>23.09.2020 12:00</c:v>
                </c:pt>
                <c:pt idx="178">
                  <c:v>23.09.2020 15:00</c:v>
                </c:pt>
                <c:pt idx="179">
                  <c:v>23.09.2020 18:00</c:v>
                </c:pt>
                <c:pt idx="180">
                  <c:v>23.09.2020 21:00</c:v>
                </c:pt>
                <c:pt idx="181">
                  <c:v>24.09.2020 00:00</c:v>
                </c:pt>
                <c:pt idx="182">
                  <c:v>24.09.2020 03:00</c:v>
                </c:pt>
                <c:pt idx="183">
                  <c:v>24.09.2020 06:00</c:v>
                </c:pt>
                <c:pt idx="184">
                  <c:v>24.09.2020 09:00</c:v>
                </c:pt>
                <c:pt idx="185">
                  <c:v>24.09.2020 12:00</c:v>
                </c:pt>
                <c:pt idx="186">
                  <c:v>24.09.2020 15:00</c:v>
                </c:pt>
                <c:pt idx="187">
                  <c:v>24.09.2020 18:00</c:v>
                </c:pt>
                <c:pt idx="188">
                  <c:v>24.09.2020 21:00</c:v>
                </c:pt>
                <c:pt idx="189">
                  <c:v>25.09.2020 00:00</c:v>
                </c:pt>
                <c:pt idx="190">
                  <c:v>25.09.2020 03:00</c:v>
                </c:pt>
                <c:pt idx="191">
                  <c:v>25.09.2020 06:00</c:v>
                </c:pt>
                <c:pt idx="192">
                  <c:v>25.09.2020 09:00</c:v>
                </c:pt>
                <c:pt idx="193">
                  <c:v>25.09.2020 12:00</c:v>
                </c:pt>
                <c:pt idx="194">
                  <c:v>25.09.2020 15:00</c:v>
                </c:pt>
                <c:pt idx="195">
                  <c:v>25.09.2020 18:00</c:v>
                </c:pt>
                <c:pt idx="196">
                  <c:v>25.09.2020 21:00</c:v>
                </c:pt>
                <c:pt idx="197">
                  <c:v>26.09.2020 00:00</c:v>
                </c:pt>
                <c:pt idx="198">
                  <c:v>26.09.2020 03:00</c:v>
                </c:pt>
                <c:pt idx="199">
                  <c:v>26.09.2020 06:00</c:v>
                </c:pt>
                <c:pt idx="200">
                  <c:v>26.09.2020 09:00</c:v>
                </c:pt>
                <c:pt idx="201">
                  <c:v>26.09.2020 12:00</c:v>
                </c:pt>
                <c:pt idx="202">
                  <c:v>26.09.2020 15:00</c:v>
                </c:pt>
                <c:pt idx="203">
                  <c:v>26.09.2020 18:00</c:v>
                </c:pt>
                <c:pt idx="204">
                  <c:v>26.09.2020 21:00</c:v>
                </c:pt>
                <c:pt idx="205">
                  <c:v>27.09.2020 00:00</c:v>
                </c:pt>
                <c:pt idx="206">
                  <c:v>27.09.2020 03:00</c:v>
                </c:pt>
                <c:pt idx="207">
                  <c:v>27.09.2020 06:00</c:v>
                </c:pt>
                <c:pt idx="208">
                  <c:v>27.09.2020 09:00</c:v>
                </c:pt>
                <c:pt idx="209">
                  <c:v>27.09.2020 12:00</c:v>
                </c:pt>
                <c:pt idx="210">
                  <c:v>27.09.2020 15:00</c:v>
                </c:pt>
                <c:pt idx="211">
                  <c:v>27.09.2020 18:00</c:v>
                </c:pt>
                <c:pt idx="212">
                  <c:v>27.09.2020 21:00</c:v>
                </c:pt>
                <c:pt idx="213">
                  <c:v>28.09.2020 00:00</c:v>
                </c:pt>
                <c:pt idx="214">
                  <c:v>28.09.2020 03:00</c:v>
                </c:pt>
                <c:pt idx="215">
                  <c:v>28.09.2020 06:00</c:v>
                </c:pt>
                <c:pt idx="216">
                  <c:v>28.09.2020 09:00</c:v>
                </c:pt>
                <c:pt idx="217">
                  <c:v>28.09.2020 12:00</c:v>
                </c:pt>
                <c:pt idx="218">
                  <c:v>28.09.2020 15:00</c:v>
                </c:pt>
                <c:pt idx="219">
                  <c:v>28.09.2020 18:00</c:v>
                </c:pt>
                <c:pt idx="220">
                  <c:v>28.09.2020 21:00</c:v>
                </c:pt>
                <c:pt idx="221">
                  <c:v>29.09.2020 00:00</c:v>
                </c:pt>
                <c:pt idx="222">
                  <c:v>29.09.2020 03:00</c:v>
                </c:pt>
                <c:pt idx="223">
                  <c:v>29.09.2020 06:00</c:v>
                </c:pt>
                <c:pt idx="224">
                  <c:v>29.09.2020 09:00</c:v>
                </c:pt>
                <c:pt idx="225">
                  <c:v>29.09.2020 12:00</c:v>
                </c:pt>
                <c:pt idx="226">
                  <c:v>29.09.2020 15:00</c:v>
                </c:pt>
                <c:pt idx="227">
                  <c:v>29.09.2020 18:00</c:v>
                </c:pt>
                <c:pt idx="228">
                  <c:v>29.09.2020 21:00</c:v>
                </c:pt>
                <c:pt idx="229">
                  <c:v>30.09.2020 00:00</c:v>
                </c:pt>
                <c:pt idx="230">
                  <c:v>30.09.2020 03:00</c:v>
                </c:pt>
                <c:pt idx="231">
                  <c:v>30.09.2020 06:00</c:v>
                </c:pt>
                <c:pt idx="232">
                  <c:v>30.09.2020 09:00</c:v>
                </c:pt>
                <c:pt idx="233">
                  <c:v>30.09.2020 12:00</c:v>
                </c:pt>
                <c:pt idx="234">
                  <c:v>30.09.2020 15:00</c:v>
                </c:pt>
                <c:pt idx="235">
                  <c:v>30.09.2020 18:00</c:v>
                </c:pt>
                <c:pt idx="236">
                  <c:v>30.09.2020 21:00</c:v>
                </c:pt>
              </c:strCache>
            </c:strRef>
          </c:cat>
          <c:val>
            <c:numRef>
              <c:f>'[графики_ветер_уровень (2).xlsx]ветер'!$C$6266:$C$6502</c:f>
              <c:numCache>
                <c:formatCode>0.00</c:formatCode>
                <c:ptCount val="237"/>
                <c:pt idx="0">
                  <c:v>-2.9999999999999996</c:v>
                </c:pt>
                <c:pt idx="1">
                  <c:v>-3.4444444444444446</c:v>
                </c:pt>
                <c:pt idx="2">
                  <c:v>-4.7777777777777777</c:v>
                </c:pt>
                <c:pt idx="3">
                  <c:v>-5.833333333333333</c:v>
                </c:pt>
                <c:pt idx="4">
                  <c:v>-5.7777777777777777</c:v>
                </c:pt>
                <c:pt idx="5">
                  <c:v>-4.1388888888888884</c:v>
                </c:pt>
                <c:pt idx="6">
                  <c:v>-4.333333333333333</c:v>
                </c:pt>
                <c:pt idx="7">
                  <c:v>-6</c:v>
                </c:pt>
                <c:pt idx="8">
                  <c:v>-6.166666666666667</c:v>
                </c:pt>
                <c:pt idx="9">
                  <c:v>-4.8888888888888884</c:v>
                </c:pt>
                <c:pt idx="10">
                  <c:v>-5.833333333333333</c:v>
                </c:pt>
                <c:pt idx="11">
                  <c:v>-7.9444444444444438</c:v>
                </c:pt>
                <c:pt idx="12">
                  <c:v>-7.6944444444444438</c:v>
                </c:pt>
                <c:pt idx="13">
                  <c:v>-5.9444444444444438</c:v>
                </c:pt>
                <c:pt idx="14">
                  <c:v>-4.9444444444444438</c:v>
                </c:pt>
                <c:pt idx="15">
                  <c:v>-6.166666666666667</c:v>
                </c:pt>
                <c:pt idx="16">
                  <c:v>-6</c:v>
                </c:pt>
                <c:pt idx="17">
                  <c:v>-5.166666666666667</c:v>
                </c:pt>
                <c:pt idx="18">
                  <c:v>-6.4444444444444438</c:v>
                </c:pt>
                <c:pt idx="19">
                  <c:v>-6.9444444444444438</c:v>
                </c:pt>
                <c:pt idx="20">
                  <c:v>-8.0555555555555554</c:v>
                </c:pt>
                <c:pt idx="21">
                  <c:v>-8.0555555555555554</c:v>
                </c:pt>
                <c:pt idx="22">
                  <c:v>-8.3333333333333339</c:v>
                </c:pt>
                <c:pt idx="23">
                  <c:v>-10.333333333333334</c:v>
                </c:pt>
                <c:pt idx="24">
                  <c:v>-8.6666666666666661</c:v>
                </c:pt>
                <c:pt idx="25">
                  <c:v>-10</c:v>
                </c:pt>
                <c:pt idx="26">
                  <c:v>-10.166666666666666</c:v>
                </c:pt>
                <c:pt idx="27">
                  <c:v>-9.4444444444444446</c:v>
                </c:pt>
                <c:pt idx="28">
                  <c:v>-10.333333333333334</c:v>
                </c:pt>
                <c:pt idx="29">
                  <c:v>-10</c:v>
                </c:pt>
                <c:pt idx="30">
                  <c:v>-8.1666666666666661</c:v>
                </c:pt>
                <c:pt idx="31">
                  <c:v>-9.6666666666666661</c:v>
                </c:pt>
                <c:pt idx="32">
                  <c:v>-10.5</c:v>
                </c:pt>
                <c:pt idx="33">
                  <c:v>-8.8333333333333339</c:v>
                </c:pt>
                <c:pt idx="34">
                  <c:v>-7.833333333333333</c:v>
                </c:pt>
                <c:pt idx="35">
                  <c:v>-9.5555555555555554</c:v>
                </c:pt>
                <c:pt idx="36">
                  <c:v>-10.666666666666666</c:v>
                </c:pt>
                <c:pt idx="37">
                  <c:v>-9.5</c:v>
                </c:pt>
                <c:pt idx="38">
                  <c:v>-6.4444444444444455</c:v>
                </c:pt>
                <c:pt idx="39">
                  <c:v>-9.8333333333333339</c:v>
                </c:pt>
                <c:pt idx="40">
                  <c:v>-9.1666666666666661</c:v>
                </c:pt>
                <c:pt idx="41">
                  <c:v>-8.8333333333333339</c:v>
                </c:pt>
                <c:pt idx="42">
                  <c:v>-7.5</c:v>
                </c:pt>
                <c:pt idx="43">
                  <c:v>-6.7777777777777777</c:v>
                </c:pt>
                <c:pt idx="44">
                  <c:v>-4.75</c:v>
                </c:pt>
                <c:pt idx="45">
                  <c:v>-3.1944444444444446</c:v>
                </c:pt>
                <c:pt idx="46">
                  <c:v>-3.0833333333333326</c:v>
                </c:pt>
                <c:pt idx="47">
                  <c:v>-4</c:v>
                </c:pt>
                <c:pt idx="48">
                  <c:v>-4.6111111111111107</c:v>
                </c:pt>
                <c:pt idx="49">
                  <c:v>-4.666666666666667</c:v>
                </c:pt>
                <c:pt idx="50">
                  <c:v>-2.3611111111111107</c:v>
                </c:pt>
                <c:pt idx="51">
                  <c:v>-2.7777777777777772</c:v>
                </c:pt>
                <c:pt idx="52">
                  <c:v>-2.1111111111111112</c:v>
                </c:pt>
                <c:pt idx="53">
                  <c:v>-0.41666666666666657</c:v>
                </c:pt>
                <c:pt idx="54">
                  <c:v>0.1111111111111111</c:v>
                </c:pt>
                <c:pt idx="55">
                  <c:v>0.30555555555555552</c:v>
                </c:pt>
                <c:pt idx="56">
                  <c:v>-0.72222222222222221</c:v>
                </c:pt>
                <c:pt idx="57">
                  <c:v>-1.9722222222222221</c:v>
                </c:pt>
                <c:pt idx="58">
                  <c:v>1.0555555555555556</c:v>
                </c:pt>
                <c:pt idx="59">
                  <c:v>2.9444444444444442</c:v>
                </c:pt>
                <c:pt idx="60">
                  <c:v>2.9444444444444442</c:v>
                </c:pt>
                <c:pt idx="61">
                  <c:v>1.0555555555555556</c:v>
                </c:pt>
                <c:pt idx="62">
                  <c:v>0.27777777777777773</c:v>
                </c:pt>
                <c:pt idx="63">
                  <c:v>0.55555555555555547</c:v>
                </c:pt>
                <c:pt idx="64">
                  <c:v>0.83333333333333315</c:v>
                </c:pt>
                <c:pt idx="65">
                  <c:v>1.5277777777777777</c:v>
                </c:pt>
                <c:pt idx="66">
                  <c:v>3.8055555555555554</c:v>
                </c:pt>
                <c:pt idx="67">
                  <c:v>3.1666666666666665</c:v>
                </c:pt>
                <c:pt idx="68">
                  <c:v>2.8333333333333335</c:v>
                </c:pt>
                <c:pt idx="69">
                  <c:v>1.8333333333333333</c:v>
                </c:pt>
                <c:pt idx="70">
                  <c:v>1.1944444444444444</c:v>
                </c:pt>
                <c:pt idx="71">
                  <c:v>8.3333333333333329E-2</c:v>
                </c:pt>
                <c:pt idx="72">
                  <c:v>0</c:v>
                </c:pt>
                <c:pt idx="73">
                  <c:v>-0.5</c:v>
                </c:pt>
                <c:pt idx="74">
                  <c:v>5.5555555555555559E-2</c:v>
                </c:pt>
                <c:pt idx="75">
                  <c:v>1.9999999999999998</c:v>
                </c:pt>
                <c:pt idx="76">
                  <c:v>2.1666666666666665</c:v>
                </c:pt>
                <c:pt idx="77">
                  <c:v>-0.38888888888888884</c:v>
                </c:pt>
                <c:pt idx="78">
                  <c:v>0.55555555555555547</c:v>
                </c:pt>
                <c:pt idx="79">
                  <c:v>0.1111111111111111</c:v>
                </c:pt>
                <c:pt idx="80">
                  <c:v>-0.1111111111111111</c:v>
                </c:pt>
                <c:pt idx="81">
                  <c:v>0.38888888888888884</c:v>
                </c:pt>
                <c:pt idx="82">
                  <c:v>1.4166666666666667</c:v>
                </c:pt>
                <c:pt idx="83">
                  <c:v>1.75</c:v>
                </c:pt>
                <c:pt idx="84">
                  <c:v>-0.94444444444444431</c:v>
                </c:pt>
                <c:pt idx="85">
                  <c:v>-2.3055555555555558</c:v>
                </c:pt>
                <c:pt idx="86">
                  <c:v>-1.6111111111111109</c:v>
                </c:pt>
                <c:pt idx="87">
                  <c:v>-0.83333333333333337</c:v>
                </c:pt>
                <c:pt idx="88">
                  <c:v>-2.3611111111111112</c:v>
                </c:pt>
                <c:pt idx="89">
                  <c:v>-4.25</c:v>
                </c:pt>
                <c:pt idx="90">
                  <c:v>-3.4999999999999996</c:v>
                </c:pt>
                <c:pt idx="91">
                  <c:v>-3.25</c:v>
                </c:pt>
                <c:pt idx="92">
                  <c:v>-2.8333333333333335</c:v>
                </c:pt>
                <c:pt idx="93">
                  <c:v>-3.9722222222222219</c:v>
                </c:pt>
                <c:pt idx="94">
                  <c:v>-3.7777777777777772</c:v>
                </c:pt>
                <c:pt idx="95">
                  <c:v>-3.4444444444444442</c:v>
                </c:pt>
                <c:pt idx="96">
                  <c:v>-4.9444444444444438</c:v>
                </c:pt>
                <c:pt idx="97">
                  <c:v>-6.333333333333333</c:v>
                </c:pt>
                <c:pt idx="98">
                  <c:v>-5.7222222222222214</c:v>
                </c:pt>
                <c:pt idx="99">
                  <c:v>-4.6111111111111107</c:v>
                </c:pt>
                <c:pt idx="100">
                  <c:v>-2.8888888888888888</c:v>
                </c:pt>
                <c:pt idx="101">
                  <c:v>-1.5555555555555554</c:v>
                </c:pt>
                <c:pt idx="102">
                  <c:v>-0.16666666666666666</c:v>
                </c:pt>
                <c:pt idx="103">
                  <c:v>0.19444444444444442</c:v>
                </c:pt>
                <c:pt idx="104">
                  <c:v>0.61111111111111105</c:v>
                </c:pt>
                <c:pt idx="105">
                  <c:v>1.3055555555555556</c:v>
                </c:pt>
                <c:pt idx="106">
                  <c:v>2.3888888888888888</c:v>
                </c:pt>
                <c:pt idx="107">
                  <c:v>1.3888888888888886</c:v>
                </c:pt>
                <c:pt idx="108">
                  <c:v>0</c:v>
                </c:pt>
                <c:pt idx="109">
                  <c:v>0.61111111111111105</c:v>
                </c:pt>
                <c:pt idx="110">
                  <c:v>1.3611111111111109</c:v>
                </c:pt>
                <c:pt idx="111">
                  <c:v>1.1944444444444444</c:v>
                </c:pt>
                <c:pt idx="112">
                  <c:v>1.2222222222222221</c:v>
                </c:pt>
                <c:pt idx="113">
                  <c:v>0.77777777777777768</c:v>
                </c:pt>
                <c:pt idx="114">
                  <c:v>2.4444444444444442</c:v>
                </c:pt>
                <c:pt idx="115">
                  <c:v>1.9722222222222223</c:v>
                </c:pt>
                <c:pt idx="116">
                  <c:v>1.1388888888888888</c:v>
                </c:pt>
                <c:pt idx="117">
                  <c:v>1</c:v>
                </c:pt>
                <c:pt idx="118">
                  <c:v>1.2222222222222221</c:v>
                </c:pt>
                <c:pt idx="119">
                  <c:v>1.25</c:v>
                </c:pt>
                <c:pt idx="120">
                  <c:v>1.1388888888888888</c:v>
                </c:pt>
                <c:pt idx="121">
                  <c:v>-0.61111111111111105</c:v>
                </c:pt>
                <c:pt idx="122">
                  <c:v>0.16666666666666666</c:v>
                </c:pt>
                <c:pt idx="123">
                  <c:v>-0.22222222222222221</c:v>
                </c:pt>
                <c:pt idx="124">
                  <c:v>-1.6111111111111109</c:v>
                </c:pt>
                <c:pt idx="125">
                  <c:v>-2.6111111111111107</c:v>
                </c:pt>
                <c:pt idx="126">
                  <c:v>-3.2777777777777772</c:v>
                </c:pt>
                <c:pt idx="127">
                  <c:v>-1.5</c:v>
                </c:pt>
                <c:pt idx="128">
                  <c:v>0</c:v>
                </c:pt>
                <c:pt idx="129">
                  <c:v>-2.888888888888888</c:v>
                </c:pt>
                <c:pt idx="130">
                  <c:v>-3.9166666666666665</c:v>
                </c:pt>
                <c:pt idx="131">
                  <c:v>-4.6666666666666652</c:v>
                </c:pt>
                <c:pt idx="132">
                  <c:v>-4.8888888888888884</c:v>
                </c:pt>
                <c:pt idx="133">
                  <c:v>-4.7777777777777777</c:v>
                </c:pt>
                <c:pt idx="134">
                  <c:v>-4.7777777777777777</c:v>
                </c:pt>
                <c:pt idx="135">
                  <c:v>-3.6111111111111107</c:v>
                </c:pt>
                <c:pt idx="136">
                  <c:v>-1.3888888888888886</c:v>
                </c:pt>
                <c:pt idx="137">
                  <c:v>0.83333333333333315</c:v>
                </c:pt>
                <c:pt idx="138">
                  <c:v>3.6666666666666665</c:v>
                </c:pt>
                <c:pt idx="139">
                  <c:v>6.3611111111111107</c:v>
                </c:pt>
                <c:pt idx="140">
                  <c:v>2.1111111111111112</c:v>
                </c:pt>
                <c:pt idx="141">
                  <c:v>1.3055555555555556</c:v>
                </c:pt>
                <c:pt idx="142">
                  <c:v>2.2777777777777777</c:v>
                </c:pt>
                <c:pt idx="143">
                  <c:v>2.4444444444444442</c:v>
                </c:pt>
                <c:pt idx="144">
                  <c:v>2.3888888888888888</c:v>
                </c:pt>
                <c:pt idx="145">
                  <c:v>2.6111111111111107</c:v>
                </c:pt>
                <c:pt idx="146">
                  <c:v>3.1388888888888888</c:v>
                </c:pt>
                <c:pt idx="147">
                  <c:v>3.0833333333333326</c:v>
                </c:pt>
                <c:pt idx="148">
                  <c:v>2</c:v>
                </c:pt>
                <c:pt idx="149">
                  <c:v>1</c:v>
                </c:pt>
                <c:pt idx="150">
                  <c:v>1.6666666666666667</c:v>
                </c:pt>
                <c:pt idx="151">
                  <c:v>2.8888888888888888</c:v>
                </c:pt>
                <c:pt idx="152">
                  <c:v>2.6666666666666665</c:v>
                </c:pt>
                <c:pt idx="153">
                  <c:v>4.0555555555555545</c:v>
                </c:pt>
                <c:pt idx="154">
                  <c:v>3.5555555555555554</c:v>
                </c:pt>
                <c:pt idx="155">
                  <c:v>1.5277777777777777</c:v>
                </c:pt>
                <c:pt idx="156">
                  <c:v>-0.38888888888888884</c:v>
                </c:pt>
                <c:pt idx="157">
                  <c:v>-2.0277777777777777</c:v>
                </c:pt>
                <c:pt idx="158">
                  <c:v>-0.5</c:v>
                </c:pt>
                <c:pt idx="159">
                  <c:v>-0.3611111111111111</c:v>
                </c:pt>
                <c:pt idx="160">
                  <c:v>0.16666666666666666</c:v>
                </c:pt>
                <c:pt idx="161">
                  <c:v>-2.2222222222222223</c:v>
                </c:pt>
                <c:pt idx="162">
                  <c:v>-2.2222222222222219</c:v>
                </c:pt>
                <c:pt idx="163">
                  <c:v>-2.25</c:v>
                </c:pt>
                <c:pt idx="164">
                  <c:v>-0.5</c:v>
                </c:pt>
                <c:pt idx="165">
                  <c:v>0.16666666666666666</c:v>
                </c:pt>
                <c:pt idx="166">
                  <c:v>0.1111111111111111</c:v>
                </c:pt>
                <c:pt idx="167">
                  <c:v>0.16666666666666666</c:v>
                </c:pt>
                <c:pt idx="168">
                  <c:v>-0.97222222222222221</c:v>
                </c:pt>
                <c:pt idx="169">
                  <c:v>-1.6666666666666667</c:v>
                </c:pt>
                <c:pt idx="170">
                  <c:v>-1.8888888888888891</c:v>
                </c:pt>
                <c:pt idx="171">
                  <c:v>-2.3333333333333335</c:v>
                </c:pt>
                <c:pt idx="172">
                  <c:v>-0.33333333333333331</c:v>
                </c:pt>
                <c:pt idx="173">
                  <c:v>-0.30555555555555552</c:v>
                </c:pt>
                <c:pt idx="174">
                  <c:v>0</c:v>
                </c:pt>
                <c:pt idx="175">
                  <c:v>0</c:v>
                </c:pt>
                <c:pt idx="176">
                  <c:v>-2.3888888888888888</c:v>
                </c:pt>
                <c:pt idx="177">
                  <c:v>-2.6666666666666665</c:v>
                </c:pt>
                <c:pt idx="178">
                  <c:v>-4.1111111111111107</c:v>
                </c:pt>
                <c:pt idx="179">
                  <c:v>-3</c:v>
                </c:pt>
                <c:pt idx="180">
                  <c:v>-2.4999999999999996</c:v>
                </c:pt>
                <c:pt idx="181">
                  <c:v>-2.2777777777777777</c:v>
                </c:pt>
                <c:pt idx="182">
                  <c:v>-2.7777777777777772</c:v>
                </c:pt>
                <c:pt idx="183">
                  <c:v>-1.8333333333333333</c:v>
                </c:pt>
                <c:pt idx="184">
                  <c:v>-4.2777777777777777</c:v>
                </c:pt>
                <c:pt idx="185">
                  <c:v>-4.9444444444444438</c:v>
                </c:pt>
                <c:pt idx="186">
                  <c:v>-4</c:v>
                </c:pt>
                <c:pt idx="187">
                  <c:v>-4.666666666666667</c:v>
                </c:pt>
                <c:pt idx="188">
                  <c:v>-4.166666666666667</c:v>
                </c:pt>
                <c:pt idx="189">
                  <c:v>-3.5</c:v>
                </c:pt>
                <c:pt idx="190">
                  <c:v>-3.3333333333333326</c:v>
                </c:pt>
                <c:pt idx="191">
                  <c:v>-4.333333333333333</c:v>
                </c:pt>
                <c:pt idx="192">
                  <c:v>-6.3888888888888893</c:v>
                </c:pt>
                <c:pt idx="193">
                  <c:v>-5.2222222222222214</c:v>
                </c:pt>
                <c:pt idx="194">
                  <c:v>-4.25</c:v>
                </c:pt>
                <c:pt idx="195">
                  <c:v>-3.7222222222222214</c:v>
                </c:pt>
                <c:pt idx="196">
                  <c:v>-5.7222222222222214</c:v>
                </c:pt>
                <c:pt idx="197">
                  <c:v>-6.5</c:v>
                </c:pt>
                <c:pt idx="198">
                  <c:v>-8.1666666666666661</c:v>
                </c:pt>
                <c:pt idx="199">
                  <c:v>-7.5</c:v>
                </c:pt>
                <c:pt idx="200">
                  <c:v>-7.3888888888888884</c:v>
                </c:pt>
                <c:pt idx="201">
                  <c:v>-8.1944444444444429</c:v>
                </c:pt>
                <c:pt idx="202">
                  <c:v>-7.5555555555555545</c:v>
                </c:pt>
                <c:pt idx="203">
                  <c:v>-8.2222222222222214</c:v>
                </c:pt>
                <c:pt idx="204">
                  <c:v>-7.5555555555555562</c:v>
                </c:pt>
                <c:pt idx="205">
                  <c:v>-7.7222222222222214</c:v>
                </c:pt>
                <c:pt idx="206">
                  <c:v>-9.3333333333333339</c:v>
                </c:pt>
                <c:pt idx="207">
                  <c:v>-9.8333333333333339</c:v>
                </c:pt>
                <c:pt idx="208">
                  <c:v>-9.4444444444444446</c:v>
                </c:pt>
                <c:pt idx="209">
                  <c:v>-8.6111111111111107</c:v>
                </c:pt>
                <c:pt idx="210">
                  <c:v>-8.2222222222222214</c:v>
                </c:pt>
                <c:pt idx="211">
                  <c:v>-6.7777777777777759</c:v>
                </c:pt>
                <c:pt idx="212">
                  <c:v>-7.8888888888888884</c:v>
                </c:pt>
                <c:pt idx="213">
                  <c:v>-7.8333333333333321</c:v>
                </c:pt>
                <c:pt idx="214">
                  <c:v>-7.6111111111111107</c:v>
                </c:pt>
                <c:pt idx="215">
                  <c:v>-6.9444444444444438</c:v>
                </c:pt>
                <c:pt idx="216">
                  <c:v>-7.2222222222222214</c:v>
                </c:pt>
                <c:pt idx="217">
                  <c:v>-8</c:v>
                </c:pt>
                <c:pt idx="218">
                  <c:v>-7.9999999999999991</c:v>
                </c:pt>
                <c:pt idx="219">
                  <c:v>-6.6111111111111107</c:v>
                </c:pt>
                <c:pt idx="220">
                  <c:v>-9</c:v>
                </c:pt>
                <c:pt idx="221">
                  <c:v>-8.5</c:v>
                </c:pt>
                <c:pt idx="222">
                  <c:v>-8.8333333333333339</c:v>
                </c:pt>
                <c:pt idx="223">
                  <c:v>-9.2777777777777768</c:v>
                </c:pt>
                <c:pt idx="224">
                  <c:v>-8.6666666666666643</c:v>
                </c:pt>
                <c:pt idx="225">
                  <c:v>-9.7777777777777768</c:v>
                </c:pt>
                <c:pt idx="226">
                  <c:v>-8.5555555555555554</c:v>
                </c:pt>
                <c:pt idx="227">
                  <c:v>-7.7777777777777777</c:v>
                </c:pt>
                <c:pt idx="228">
                  <c:v>-8.3333333333333321</c:v>
                </c:pt>
                <c:pt idx="229">
                  <c:v>-7.8888888888888884</c:v>
                </c:pt>
                <c:pt idx="230">
                  <c:v>-9.8888888888888893</c:v>
                </c:pt>
                <c:pt idx="231">
                  <c:v>-9.8333333333333339</c:v>
                </c:pt>
                <c:pt idx="232">
                  <c:v>-10.333333333333334</c:v>
                </c:pt>
                <c:pt idx="233">
                  <c:v>-11.888888888888888</c:v>
                </c:pt>
                <c:pt idx="234">
                  <c:v>-11.111111111111109</c:v>
                </c:pt>
                <c:pt idx="235">
                  <c:v>-10.777777777777777</c:v>
                </c:pt>
                <c:pt idx="236">
                  <c:v>-10.111111111111109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EA-4F0B-9451-1F324D4EB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95782000"/>
        <c:axId val="-966664144"/>
      </c:lineChart>
      <c:catAx>
        <c:axId val="-89978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966657072"/>
        <c:crosses val="autoZero"/>
        <c:auto val="1"/>
        <c:lblAlgn val="ctr"/>
        <c:lblOffset val="100"/>
        <c:noMultiLvlLbl val="0"/>
      </c:catAx>
      <c:valAx>
        <c:axId val="-96665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9785024"/>
        <c:crosses val="autoZero"/>
        <c:crossBetween val="between"/>
      </c:valAx>
      <c:valAx>
        <c:axId val="-96666414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5782000"/>
        <c:crosses val="max"/>
        <c:crossBetween val="between"/>
      </c:valAx>
      <c:catAx>
        <c:axId val="-895782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66664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0.38189</cdr:x>
      <cdr:y>0.38032</cdr:y>
    </cdr:from>
    <cdr:to>
      <cdr:x>0.55089</cdr:x>
      <cdr:y>0.50709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163024" y="784843"/>
          <a:ext cx="139974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ea typeface="Calibri" panose="020F0502020204030204" pitchFamily="34" charset="0"/>
            </a:rPr>
            <a:t>Количество осадков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9AD6445-C797-432C-8E81-AB7F6B9763A5}"/>
              </a:ext>
            </a:extLst>
          </p:cNvPr>
          <p:cNvSpPr/>
          <p:nvPr userDrawn="1"/>
        </p:nvSpPr>
        <p:spPr>
          <a:xfrm>
            <a:off x="-44" y="743130"/>
            <a:ext cx="8537800" cy="4391839"/>
          </a:xfrm>
          <a:prstGeom prst="rect">
            <a:avLst/>
          </a:prstGeom>
          <a:noFill/>
          <a:ln w="12700">
            <a:solidFill>
              <a:srgbClr val="BFC5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6F54D24A-F703-4990-A79C-26577CD215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79975"/>
            <a:ext cx="9144000" cy="263525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988B3-9A36-4532-A584-25C4609839B9}"/>
              </a:ext>
            </a:extLst>
          </p:cNvPr>
          <p:cNvSpPr txBox="1"/>
          <p:nvPr userDrawn="1"/>
        </p:nvSpPr>
        <p:spPr>
          <a:xfrm>
            <a:off x="5457825" y="291637"/>
            <a:ext cx="3128831" cy="294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Bef>
                <a:spcPts val="1200"/>
              </a:spcBef>
            </a:pPr>
            <a:r>
              <a:rPr lang="ru-RU" sz="600" b="1" kern="0" dirty="0">
                <a:solidFill>
                  <a:srgbClr val="BFC5CE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600" b="1" kern="0" dirty="0">
                <a:solidFill>
                  <a:srgbClr val="365F9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 В БЕЗОПАСНОСТИ ДВИЖЕНИЯ КАК СТРАТЕГИЯ УСПЕХА И РАЗВИТИЯ ВОЗМОЖНОСТЕЙ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4AF97A-94F6-4FC2-B89C-83CA0B912D37}"/>
              </a:ext>
            </a:extLst>
          </p:cNvPr>
          <p:cNvSpPr txBox="1"/>
          <p:nvPr userDrawn="1"/>
        </p:nvSpPr>
        <p:spPr>
          <a:xfrm>
            <a:off x="3601941" y="78552"/>
            <a:ext cx="49796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0" dirty="0">
                <a:solidFill>
                  <a:srgbClr val="E21A1A"/>
                </a:solidFill>
              </a:rPr>
              <a:t>XX </a:t>
            </a:r>
            <a:r>
              <a:rPr lang="ru-RU" sz="600" b="0" dirty="0">
                <a:solidFill>
                  <a:srgbClr val="E21A1A"/>
                </a:solidFill>
              </a:rPr>
              <a:t>ВСЕРОССИЙСКАЯ НАУЧНО-ПРАКТИЧЕСКАЯ КОНФЕРЕНЦИЯ «БЕЗОПАСНОСТЬ ДВИЖЕНИЯ ПОЕЗДОВ»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9A3644-1702-4A56-B1A7-A6D65AC6E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495" y="4776440"/>
            <a:ext cx="596184" cy="3672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48302E-432C-42F8-BA87-50ABF9F51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02" y="90448"/>
            <a:ext cx="524631" cy="4531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5C09A8-7DFC-4D2C-8567-7A83E39DF925}"/>
              </a:ext>
            </a:extLst>
          </p:cNvPr>
          <p:cNvSpPr txBox="1"/>
          <p:nvPr userDrawn="1"/>
        </p:nvSpPr>
        <p:spPr>
          <a:xfrm>
            <a:off x="8616461" y="551431"/>
            <a:ext cx="627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E21A1A"/>
                </a:solidFill>
              </a:rPr>
              <a:t>2020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7C9746F-E49D-4A71-BB4E-7E3B8BC2ECD7}"/>
              </a:ext>
            </a:extLst>
          </p:cNvPr>
          <p:cNvSpPr/>
          <p:nvPr userDrawn="1"/>
        </p:nvSpPr>
        <p:spPr>
          <a:xfrm>
            <a:off x="8420448" y="4848116"/>
            <a:ext cx="457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C040121-AF13-497A-9C5F-A417006E0512}"/>
              </a:ext>
            </a:extLst>
          </p:cNvPr>
          <p:cNvSpPr/>
          <p:nvPr userDrawn="1"/>
        </p:nvSpPr>
        <p:spPr>
          <a:xfrm>
            <a:off x="8345676" y="4848116"/>
            <a:ext cx="36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D24BF-F623-4D43-87A8-463910A1DF71}"/>
              </a:ext>
            </a:extLst>
          </p:cNvPr>
          <p:cNvSpPr txBox="1"/>
          <p:nvPr userDrawn="1"/>
        </p:nvSpPr>
        <p:spPr>
          <a:xfrm>
            <a:off x="8547816" y="2433250"/>
            <a:ext cx="59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i="1" dirty="0">
                <a:solidFill>
                  <a:srgbClr val="007FB1"/>
                </a:solidFill>
              </a:rPr>
              <a:t>Лого 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225131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08A898D-48B4-4968-B9BC-6A66CCE9DFD7}"/>
              </a:ext>
            </a:extLst>
          </p:cNvPr>
          <p:cNvSpPr/>
          <p:nvPr userDrawn="1"/>
        </p:nvSpPr>
        <p:spPr>
          <a:xfrm>
            <a:off x="-44" y="743130"/>
            <a:ext cx="8537800" cy="4391839"/>
          </a:xfrm>
          <a:prstGeom prst="rect">
            <a:avLst/>
          </a:prstGeom>
          <a:noFill/>
          <a:ln w="12700">
            <a:solidFill>
              <a:srgbClr val="BFC5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3B422081-36F1-4A32-9D59-125093C2B8DB}"/>
              </a:ext>
            </a:extLst>
          </p:cNvPr>
          <p:cNvSpPr/>
          <p:nvPr userDrawn="1"/>
        </p:nvSpPr>
        <p:spPr>
          <a:xfrm>
            <a:off x="-44" y="1499"/>
            <a:ext cx="6409554" cy="750340"/>
          </a:xfrm>
          <a:prstGeom prst="rect">
            <a:avLst/>
          </a:prstGeom>
          <a:solidFill>
            <a:srgbClr val="BFC5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FACE75E-6DD3-486C-A7C5-FEA899F477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79975"/>
            <a:ext cx="9144000" cy="263525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0841CA3-245C-4628-948F-DC37A40A95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613" y="4929188"/>
            <a:ext cx="2301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fld id="{32494028-B1BF-40E5-B812-57B88A65AC9E}" type="slidenum">
              <a:rPr lang="en-US" sz="1000" smtClean="0">
                <a:latin typeface="Verdana" charset="0"/>
                <a:cs typeface="+mn-cs"/>
              </a:rPr>
              <a:pPr algn="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dirty="0">
              <a:latin typeface="Verdana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E0306-A4B3-404A-B24F-B722534A2EE7}"/>
              </a:ext>
            </a:extLst>
          </p:cNvPr>
          <p:cNvSpPr txBox="1"/>
          <p:nvPr userDrawn="1"/>
        </p:nvSpPr>
        <p:spPr>
          <a:xfrm>
            <a:off x="6372075" y="267830"/>
            <a:ext cx="2247921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Bef>
                <a:spcPts val="1200"/>
              </a:spcBef>
            </a:pPr>
            <a:r>
              <a:rPr lang="ru-RU" sz="600" b="1" kern="0" dirty="0">
                <a:solidFill>
                  <a:srgbClr val="BFC5CE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600" b="1" kern="0" dirty="0">
                <a:solidFill>
                  <a:srgbClr val="365F9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</a:t>
            </a:r>
            <a:br>
              <a:rPr lang="ru-RU" sz="600" b="1" kern="0" dirty="0">
                <a:solidFill>
                  <a:srgbClr val="365F9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b="1" kern="0" dirty="0">
                <a:solidFill>
                  <a:srgbClr val="365F9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БЕЗОПАСНОСТИ ДВИЖЕНИЯ КАК СТРАТЕГИЯ УСПЕХА И РАЗВИТИЯ ВОЗМОЖНОСТЕЙ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49C4D-C800-4760-ABE7-500AA9FAD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495" y="4776440"/>
            <a:ext cx="596184" cy="3672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68C2EF-09D8-4074-847E-B6BC471718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02" y="90448"/>
            <a:ext cx="524631" cy="4531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E468E4-D923-432F-AD63-634F8DD66D26}"/>
              </a:ext>
            </a:extLst>
          </p:cNvPr>
          <p:cNvSpPr txBox="1"/>
          <p:nvPr userDrawn="1"/>
        </p:nvSpPr>
        <p:spPr>
          <a:xfrm>
            <a:off x="8616461" y="551431"/>
            <a:ext cx="627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E21A1A"/>
                </a:solidFill>
              </a:rPr>
              <a:t>2020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0655696-2241-4792-A612-B18E5D868B19}"/>
              </a:ext>
            </a:extLst>
          </p:cNvPr>
          <p:cNvSpPr/>
          <p:nvPr userDrawn="1"/>
        </p:nvSpPr>
        <p:spPr>
          <a:xfrm>
            <a:off x="6278876" y="-6769"/>
            <a:ext cx="45719" cy="76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56927D-0136-41AB-944B-05A77D0B8015}"/>
              </a:ext>
            </a:extLst>
          </p:cNvPr>
          <p:cNvSpPr/>
          <p:nvPr userDrawn="1"/>
        </p:nvSpPr>
        <p:spPr>
          <a:xfrm>
            <a:off x="6195395" y="-6769"/>
            <a:ext cx="36000" cy="76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C2097A9-B769-492E-A97E-EC0C1C86148B}"/>
              </a:ext>
            </a:extLst>
          </p:cNvPr>
          <p:cNvSpPr/>
          <p:nvPr userDrawn="1"/>
        </p:nvSpPr>
        <p:spPr>
          <a:xfrm>
            <a:off x="8420448" y="4848116"/>
            <a:ext cx="457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37BA169-53D5-45FD-9F33-6CBB99F21D49}"/>
              </a:ext>
            </a:extLst>
          </p:cNvPr>
          <p:cNvSpPr/>
          <p:nvPr userDrawn="1"/>
        </p:nvSpPr>
        <p:spPr>
          <a:xfrm>
            <a:off x="8345676" y="4848116"/>
            <a:ext cx="36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A70E93-75A6-432B-8D56-ECE5C0088E36}"/>
              </a:ext>
            </a:extLst>
          </p:cNvPr>
          <p:cNvSpPr txBox="1"/>
          <p:nvPr userDrawn="1"/>
        </p:nvSpPr>
        <p:spPr>
          <a:xfrm>
            <a:off x="8547816" y="2433250"/>
            <a:ext cx="59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i="1" dirty="0">
                <a:solidFill>
                  <a:srgbClr val="007FB1"/>
                </a:solidFill>
              </a:rPr>
              <a:t>Лого участника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0AC50-4438-408B-8862-4DDC3D1936B5}"/>
              </a:ext>
            </a:extLst>
          </p:cNvPr>
          <p:cNvSpPr txBox="1"/>
          <p:nvPr userDrawn="1"/>
        </p:nvSpPr>
        <p:spPr>
          <a:xfrm>
            <a:off x="6418771" y="59501"/>
            <a:ext cx="2177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" dirty="0">
                <a:solidFill>
                  <a:srgbClr val="E21A1A"/>
                </a:solidFill>
              </a:rPr>
              <a:t>XX </a:t>
            </a:r>
            <a:r>
              <a:rPr lang="ru-RU" sz="400" dirty="0">
                <a:solidFill>
                  <a:srgbClr val="E21A1A"/>
                </a:solidFill>
              </a:rPr>
              <a:t>ВСЕРОССИЙСКАЯ НАУЧНО-ПРАКТИЧЕСКАЯ КОНФЕРЕНЦИЯ «БЕЗОПАСНОСТЬ ДВИЖЕНИЯ ПОЕЗДОВ» </a:t>
            </a:r>
          </a:p>
        </p:txBody>
      </p:sp>
    </p:spTree>
    <p:extLst>
      <p:ext uri="{BB962C8B-B14F-4D97-AF65-F5344CB8AC3E}">
        <p14:creationId xmlns:p14="http://schemas.microsoft.com/office/powerpoint/2010/main" val="53582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835E-32FE-4FDF-B26E-624DDA65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E20323-1ADA-4BE9-8C7E-970A0DC0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25F1-8A37-4580-AC7B-4584EB8B1084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6F9367-2629-40F0-97C6-428C9B6C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09A933-2AA5-4CDF-B959-6D61380C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789C-C48D-4A89-94CA-82A7EE2B7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2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25F1-8A37-4580-AC7B-4584EB8B1084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1789C-C48D-4A89-94CA-82A7EE2B76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3433B2-C79D-477E-9D1B-BCC921E4A7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E21A1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FA8EF74-1C01-40CE-B6BC-E84F7DAADD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394A58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D9F4242-65C8-41BF-85E7-5E51C15386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4E09429-E172-4E2C-85FD-CC730173AC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D54CA6A-DD7F-49CF-A144-47A13DF353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4D5E9A7-442B-43A3-9DA2-9B835DA059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-22225"/>
            <a:ext cx="366712" cy="377825"/>
          </a:xfrm>
          <a:prstGeom prst="rect">
            <a:avLst/>
          </a:prstGeom>
          <a:solidFill>
            <a:srgbClr val="CECCA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1ACFE15-20E6-4653-898F-544D9FFF32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81050" y="3303588"/>
            <a:ext cx="366712" cy="366712"/>
          </a:xfrm>
          <a:prstGeom prst="rect">
            <a:avLst/>
          </a:prstGeom>
          <a:solidFill>
            <a:srgbClr val="78D64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7060517-5132-4F48-A473-F58A15D570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01788" y="-22225"/>
            <a:ext cx="366713" cy="366713"/>
          </a:xfrm>
          <a:prstGeom prst="rect">
            <a:avLst/>
          </a:prstGeom>
          <a:solidFill>
            <a:srgbClr val="FF69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5E6D92A-00E4-418D-859E-21AF97B269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1828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A550E0F0-434F-42F9-8F32-9F6EB5910D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2211388"/>
            <a:ext cx="366712" cy="366712"/>
          </a:xfrm>
          <a:prstGeom prst="rect">
            <a:avLst/>
          </a:prstGeom>
          <a:solidFill>
            <a:srgbClr val="60606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EEEEF574-3A9A-4074-B9BC-02E030A9E6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2571750"/>
            <a:ext cx="366712" cy="366713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B4D46531-AF0F-46CC-A477-1734352E08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2943225"/>
            <a:ext cx="366712" cy="36671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BD25D1D6-3C1E-481C-B8E9-7F03DDA70F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74650" y="3314700"/>
            <a:ext cx="366712" cy="36671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0D24765C-335C-4B3F-B095-B2C8A71A79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355600"/>
            <a:ext cx="366712" cy="366713"/>
          </a:xfrm>
          <a:prstGeom prst="rect">
            <a:avLst/>
          </a:prstGeom>
          <a:solidFill>
            <a:srgbClr val="85865F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C7CE10E9-DAD1-4EED-98D5-E05D5F04E2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715963"/>
            <a:ext cx="366712" cy="366712"/>
          </a:xfrm>
          <a:prstGeom prst="rect">
            <a:avLst/>
          </a:prstGeom>
          <a:solidFill>
            <a:srgbClr val="DDDCB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E0BC440F-80A6-4D84-AC0B-573F027B6D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1082675"/>
            <a:ext cx="366712" cy="366713"/>
          </a:xfrm>
          <a:prstGeom prst="rect">
            <a:avLst/>
          </a:prstGeom>
          <a:solidFill>
            <a:srgbClr val="EBEAD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13D55865-46A1-4F68-B548-6D3C895836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1447800"/>
            <a:ext cx="366712" cy="388938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1299A252-707E-46A4-B96D-B9D87EA366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1836738"/>
            <a:ext cx="366712" cy="366712"/>
          </a:xfrm>
          <a:prstGeom prst="rect">
            <a:avLst/>
          </a:prstGeom>
          <a:solidFill>
            <a:srgbClr val="626B45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69524F3C-568A-4DA7-979B-00B566E70E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2203450"/>
            <a:ext cx="366712" cy="366713"/>
          </a:xfrm>
          <a:prstGeom prst="rect">
            <a:avLst/>
          </a:prstGeom>
          <a:solidFill>
            <a:srgbClr val="828B5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684377B6-83CD-4821-B0AA-229F426EE5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2570163"/>
            <a:ext cx="366712" cy="366712"/>
          </a:xfrm>
          <a:prstGeom prst="rect">
            <a:avLst/>
          </a:prstGeom>
          <a:solidFill>
            <a:srgbClr val="B2B98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1F8F7429-3E25-4F42-869C-857ADB44C2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74700" y="293687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A3083A54-5068-41F6-BC16-DDDE0D3C76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-22225"/>
            <a:ext cx="366713" cy="377825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1B492AD3-656B-45B4-AAC8-6CC311212E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355600"/>
            <a:ext cx="366713" cy="366713"/>
          </a:xfrm>
          <a:prstGeom prst="rect">
            <a:avLst/>
          </a:prstGeom>
          <a:solidFill>
            <a:srgbClr val="003356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67461699-C121-4EA8-B33A-6CAD0A1AA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715963"/>
            <a:ext cx="366713" cy="366712"/>
          </a:xfrm>
          <a:prstGeom prst="rect">
            <a:avLst/>
          </a:prstGeom>
          <a:solidFill>
            <a:srgbClr val="00507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92D54742-B4B3-4A32-B0AB-5B863465EF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1082675"/>
            <a:ext cx="366713" cy="366713"/>
          </a:xfrm>
          <a:prstGeom prst="rect">
            <a:avLst/>
          </a:prstGeom>
          <a:solidFill>
            <a:srgbClr val="007FB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0055808-4A58-46AC-B783-D25541791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1447800"/>
            <a:ext cx="366713" cy="388938"/>
          </a:xfrm>
          <a:prstGeom prst="rect">
            <a:avLst/>
          </a:prstGeom>
          <a:solidFill>
            <a:srgbClr val="8AB0D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D1C5FDBF-0805-4442-A7E6-AEF3E0E06F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1825625"/>
            <a:ext cx="366713" cy="373063"/>
          </a:xfrm>
          <a:prstGeom prst="rect">
            <a:avLst/>
          </a:prstGeom>
          <a:solidFill>
            <a:srgbClr val="00A3E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D410F1C8-A606-435D-B014-3BEA34D0C6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2198688"/>
            <a:ext cx="366713" cy="373062"/>
          </a:xfrm>
          <a:prstGeom prst="rect">
            <a:avLst/>
          </a:prstGeom>
          <a:solidFill>
            <a:srgbClr val="20668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A16A2611-ABDF-4DDE-ADE2-3BD1DADADF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2570163"/>
            <a:ext cx="366713" cy="373062"/>
          </a:xfrm>
          <a:prstGeom prst="rect">
            <a:avLst/>
          </a:prstGeom>
          <a:solidFill>
            <a:srgbClr val="2F87B6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0A9FE4F-37F0-47F4-BE1C-1615EC72B5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2941638"/>
            <a:ext cx="366713" cy="373062"/>
          </a:xfrm>
          <a:prstGeom prst="rect">
            <a:avLst/>
          </a:prstGeom>
          <a:solidFill>
            <a:srgbClr val="61B9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Rectangle 10">
            <a:extLst>
              <a:ext uri="{FF2B5EF4-FFF2-40B4-BE49-F238E27FC236}">
                <a16:creationId xmlns:a16="http://schemas.microsoft.com/office/drawing/2014/main" id="{2975F528-65AC-4BB2-A6C7-28B9786781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89038" y="3303588"/>
            <a:ext cx="366713" cy="373062"/>
          </a:xfrm>
          <a:prstGeom prst="rect">
            <a:avLst/>
          </a:prstGeom>
          <a:solidFill>
            <a:srgbClr val="B0DCF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12">
            <a:extLst>
              <a:ext uri="{FF2B5EF4-FFF2-40B4-BE49-F238E27FC236}">
                <a16:creationId xmlns:a16="http://schemas.microsoft.com/office/drawing/2014/main" id="{214B09DD-B3ED-43A0-8433-1D9B861A16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81050" y="3676650"/>
            <a:ext cx="366712" cy="366713"/>
          </a:xfrm>
          <a:prstGeom prst="rect">
            <a:avLst/>
          </a:prstGeom>
          <a:solidFill>
            <a:srgbClr val="658446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3AE9AA54-DC36-4BA0-BA4E-4C74FA36A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81050" y="4043363"/>
            <a:ext cx="366712" cy="366712"/>
          </a:xfrm>
          <a:prstGeom prst="rect">
            <a:avLst/>
          </a:prstGeom>
          <a:solidFill>
            <a:srgbClr val="7FA357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74" name="Rectangle 12">
            <a:extLst>
              <a:ext uri="{FF2B5EF4-FFF2-40B4-BE49-F238E27FC236}">
                <a16:creationId xmlns:a16="http://schemas.microsoft.com/office/drawing/2014/main" id="{6C8DD1EE-39CB-403B-9447-58F3E8E1CD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81050" y="4410075"/>
            <a:ext cx="366712" cy="366713"/>
          </a:xfrm>
          <a:prstGeom prst="rect">
            <a:avLst/>
          </a:prstGeom>
          <a:solidFill>
            <a:srgbClr val="AED086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76" name="Rectangle 12">
            <a:extLst>
              <a:ext uri="{FF2B5EF4-FFF2-40B4-BE49-F238E27FC236}">
                <a16:creationId xmlns:a16="http://schemas.microsoft.com/office/drawing/2014/main" id="{73C2967B-465D-4A9E-AA8A-BA301FA386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81050" y="4781550"/>
            <a:ext cx="366712" cy="366713"/>
          </a:xfrm>
          <a:prstGeom prst="rect">
            <a:avLst/>
          </a:prstGeom>
          <a:solidFill>
            <a:srgbClr val="D6E8C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78" name="Rectangle 12">
            <a:extLst>
              <a:ext uri="{FF2B5EF4-FFF2-40B4-BE49-F238E27FC236}">
                <a16:creationId xmlns:a16="http://schemas.microsoft.com/office/drawing/2014/main" id="{C586A57F-209C-4761-B9CB-D0840DB5EA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01788" y="334963"/>
            <a:ext cx="366713" cy="366712"/>
          </a:xfrm>
          <a:prstGeom prst="rect">
            <a:avLst/>
          </a:prstGeom>
          <a:solidFill>
            <a:srgbClr val="80503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80" name="Rectangle 12">
            <a:extLst>
              <a:ext uri="{FF2B5EF4-FFF2-40B4-BE49-F238E27FC236}">
                <a16:creationId xmlns:a16="http://schemas.microsoft.com/office/drawing/2014/main" id="{32050F47-7AC3-49F9-8FB2-5842D225C0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01788" y="701675"/>
            <a:ext cx="366713" cy="366713"/>
          </a:xfrm>
          <a:prstGeom prst="rect">
            <a:avLst/>
          </a:prstGeom>
          <a:solidFill>
            <a:srgbClr val="AC6B2F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82" name="Rectangle 12">
            <a:extLst>
              <a:ext uri="{FF2B5EF4-FFF2-40B4-BE49-F238E27FC236}">
                <a16:creationId xmlns:a16="http://schemas.microsoft.com/office/drawing/2014/main" id="{1D07E238-B68F-4ED3-AA27-DAA321524E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01788" y="1068388"/>
            <a:ext cx="366713" cy="366712"/>
          </a:xfrm>
          <a:prstGeom prst="rect">
            <a:avLst/>
          </a:prstGeom>
          <a:solidFill>
            <a:srgbClr val="E4A06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  <p:sp>
        <p:nvSpPr>
          <p:cNvPr id="84" name="Rectangle 12">
            <a:extLst>
              <a:ext uri="{FF2B5EF4-FFF2-40B4-BE49-F238E27FC236}">
                <a16:creationId xmlns:a16="http://schemas.microsoft.com/office/drawing/2014/main" id="{2481647F-68F9-4C42-BE57-6C9DF0FD2A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01788" y="1435100"/>
            <a:ext cx="366713" cy="366713"/>
          </a:xfrm>
          <a:prstGeom prst="rect">
            <a:avLst/>
          </a:prstGeom>
          <a:solidFill>
            <a:srgbClr val="F1D0B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1866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A8220C-7104-4803-AFF1-9DACD343A1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320" y="4688651"/>
            <a:ext cx="729767" cy="449537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B0D9DC7-B1C2-46B6-B118-8375A0E79C0D}"/>
              </a:ext>
            </a:extLst>
          </p:cNvPr>
          <p:cNvSpPr/>
          <p:nvPr/>
        </p:nvSpPr>
        <p:spPr>
          <a:xfrm>
            <a:off x="0" y="353718"/>
            <a:ext cx="9144000" cy="4334934"/>
          </a:xfrm>
          <a:prstGeom prst="rect">
            <a:avLst/>
          </a:prstGeom>
          <a:solidFill>
            <a:srgbClr val="BF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A693FCD7-519C-49B0-8524-3B6B4FE8F4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91" y="672406"/>
            <a:ext cx="7013670" cy="356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0DDCD-66B1-4266-8155-E7609310551C}"/>
              </a:ext>
            </a:extLst>
          </p:cNvPr>
          <p:cNvSpPr txBox="1"/>
          <p:nvPr/>
        </p:nvSpPr>
        <p:spPr>
          <a:xfrm>
            <a:off x="3097094" y="1987547"/>
            <a:ext cx="4266869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</a:pPr>
            <a:r>
              <a:rPr lang="ru-RU" b="1" kern="0" dirty="0">
                <a:solidFill>
                  <a:schemeClr val="bg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</a:t>
            </a:r>
            <a:br>
              <a:rPr lang="ru-RU" b="1" kern="0" dirty="0">
                <a:solidFill>
                  <a:schemeClr val="bg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>
                <a:solidFill>
                  <a:schemeClr val="bg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БЕЗОПАСНОСТИ ДВИЖЕНИЯ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3B4D33-8879-4A51-A4D1-2086F72004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754"/>
            <a:ext cx="1078330" cy="931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7E739-AFDD-4345-8C12-64448E8ACACE}"/>
              </a:ext>
            </a:extLst>
          </p:cNvPr>
          <p:cNvSpPr txBox="1"/>
          <p:nvPr/>
        </p:nvSpPr>
        <p:spPr>
          <a:xfrm>
            <a:off x="4089789" y="4373496"/>
            <a:ext cx="97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E21A1A"/>
                </a:solidFill>
              </a:rPr>
              <a:t>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4224F-7CC4-46B5-870C-77ED5EC9DA4B}"/>
              </a:ext>
            </a:extLst>
          </p:cNvPr>
          <p:cNvSpPr txBox="1"/>
          <p:nvPr/>
        </p:nvSpPr>
        <p:spPr>
          <a:xfrm>
            <a:off x="4012890" y="4286417"/>
            <a:ext cx="11135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dirty="0">
                <a:solidFill>
                  <a:srgbClr val="003356"/>
                </a:solidFill>
              </a:rPr>
              <a:t>ОНЛАЙН ФОРМАТ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91DFA-7004-4883-B3F9-51F343081782}"/>
              </a:ext>
            </a:extLst>
          </p:cNvPr>
          <p:cNvSpPr txBox="1"/>
          <p:nvPr/>
        </p:nvSpPr>
        <p:spPr>
          <a:xfrm>
            <a:off x="2361063" y="70622"/>
            <a:ext cx="665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solidFill>
                  <a:srgbClr val="FF0000"/>
                </a:solidFill>
              </a:rPr>
              <a:t>XX ВСЕРОССИЙСКАЯ НАУЧНО-ПРАКТИЧЕСКАЯ КОНФЕРЕНЦИЯ «БЕЗОПАСНОСТЬ ДВИЖЕНИЯ ПОЕЗДОВ»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50FEB-CE8E-4D1D-B93F-547B4A1EA350}"/>
              </a:ext>
            </a:extLst>
          </p:cNvPr>
          <p:cNvSpPr txBox="1"/>
          <p:nvPr/>
        </p:nvSpPr>
        <p:spPr>
          <a:xfrm>
            <a:off x="1833780" y="2768746"/>
            <a:ext cx="54868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b="1" kern="0" dirty="0">
                <a:solidFill>
                  <a:schemeClr val="bg1"/>
                </a:solidFill>
                <a:effectLst/>
                <a:latin typeface="Verdana Pro SemiBold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СТРАТЕГИЯ УСПЕХА И РАЗВИТИЯ ВОЗМОЖНОСТЕЙ </a:t>
            </a:r>
            <a:endParaRPr lang="ru-RU" sz="1000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EBA7D1-5268-4121-B336-AD96B85BC3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66" y="1968497"/>
            <a:ext cx="820389" cy="91154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сидит, стол, компьютер,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id="{74BDFA90-EC2E-4744-860E-70EACEFF3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251" y="3232906"/>
            <a:ext cx="1523809" cy="10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36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Оценка площади водосбора, направления потока и объема ливневого стока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95" y="782340"/>
            <a:ext cx="7218010" cy="4071370"/>
          </a:xfrm>
          <a:prstGeom prst="rect">
            <a:avLst/>
          </a:prstGeom>
        </p:spPr>
      </p:pic>
      <p:pic>
        <p:nvPicPr>
          <p:cNvPr id="4" name="Рисунок 3" descr="логотип_РГУПС прав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46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buFont typeface="Arial" pitchFamily="34" charset="0"/>
              <a:buNone/>
            </a:pPr>
            <a:r>
              <a:rPr kumimoji="0" lang="ru-RU" dirty="0">
                <a:ea typeface="Arial" pitchFamily="34" charset="0"/>
              </a:rPr>
              <a:t>Анализ атмосферных осадков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77679710"/>
              </p:ext>
            </p:extLst>
          </p:nvPr>
        </p:nvGraphicFramePr>
        <p:xfrm>
          <a:off x="164871" y="899083"/>
          <a:ext cx="6339446" cy="209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504317" y="1340732"/>
            <a:ext cx="1846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Изменения суммарных годовых осадков в </a:t>
            </a:r>
          </a:p>
          <a:p>
            <a:pPr algn="ctr"/>
            <a:r>
              <a:rPr lang="ru-RU" sz="1200" dirty="0"/>
              <a:t>г. Ростове-на-Дону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137855"/>
              </p:ext>
            </p:extLst>
          </p:nvPr>
        </p:nvGraphicFramePr>
        <p:xfrm>
          <a:off x="243839" y="2955234"/>
          <a:ext cx="6108700" cy="1851660"/>
        </p:xfrm>
        <a:graphic>
          <a:graphicData uri="http://schemas.openxmlformats.org/drawingml/2006/table">
            <a:tbl>
              <a:tblPr firstRow="1" firstCol="1" bandRow="1"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8282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629400" y="3530567"/>
            <a:ext cx="1595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Объём максимальных месячных осадков</a:t>
            </a:r>
          </a:p>
        </p:txBody>
      </p:sp>
      <p:pic>
        <p:nvPicPr>
          <p:cNvPr id="8" name="Рисунок 7" descr="логотип_РГУПС прав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90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buFont typeface="Arial" pitchFamily="34" charset="0"/>
              <a:buNone/>
            </a:pPr>
            <a:r>
              <a:rPr kumimoji="0" lang="ru-RU" dirty="0">
                <a:ea typeface="Arial" pitchFamily="34" charset="0"/>
              </a:rPr>
              <a:t>Анализ атмосферных осадков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81061" y="714908"/>
            <a:ext cx="57824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Сопоставление графиков изменения уровня воды в р.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Темерник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и выпавших осадков</a:t>
            </a:r>
            <a:endParaRPr lang="ru-RU" sz="12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675143"/>
              </p:ext>
            </p:extLst>
          </p:nvPr>
        </p:nvGraphicFramePr>
        <p:xfrm>
          <a:off x="195225" y="976762"/>
          <a:ext cx="4217813" cy="189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431709"/>
              </p:ext>
            </p:extLst>
          </p:nvPr>
        </p:nvGraphicFramePr>
        <p:xfrm>
          <a:off x="4413038" y="897529"/>
          <a:ext cx="3901228" cy="190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097921"/>
              </p:ext>
            </p:extLst>
          </p:nvPr>
        </p:nvGraphicFramePr>
        <p:xfrm>
          <a:off x="150706" y="2721378"/>
          <a:ext cx="8273627" cy="221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316141" y="2818156"/>
            <a:ext cx="2312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Режим работы водохранилища</a:t>
            </a:r>
            <a:endParaRPr lang="ru-RU" sz="1200" dirty="0"/>
          </a:p>
        </p:txBody>
      </p:sp>
      <p:pic>
        <p:nvPicPr>
          <p:cNvPr id="11" name="Рисунок 10" descr="логотип_РГУПС прав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4003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buFont typeface="Arial" pitchFamily="34" charset="0"/>
              <a:buNone/>
            </a:pPr>
            <a:r>
              <a:rPr kumimoji="0" lang="ru-RU" dirty="0">
                <a:ea typeface="Arial" pitchFamily="34" charset="0"/>
              </a:rPr>
              <a:t>Анализ ветрового воздействия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87283721"/>
              </p:ext>
            </p:extLst>
          </p:nvPr>
        </p:nvGraphicFramePr>
        <p:xfrm>
          <a:off x="2495333" y="1050468"/>
          <a:ext cx="5940425" cy="2191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62051" y="817400"/>
            <a:ext cx="64394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Сопоставление графиков изменения уровня воды в р. </a:t>
            </a:r>
            <a:r>
              <a:rPr lang="ru-RU" sz="1100" dirty="0" err="1"/>
              <a:t>Темерник</a:t>
            </a:r>
            <a:r>
              <a:rPr lang="ru-RU" sz="1100" dirty="0"/>
              <a:t> и скорости ветра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" y="1902989"/>
            <a:ext cx="4961712" cy="28680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05354" y="3593829"/>
            <a:ext cx="269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Зависимость уровня воды в реке от скорости ветра с учетом его направления </a:t>
            </a:r>
          </a:p>
        </p:txBody>
      </p:sp>
      <p:pic>
        <p:nvPicPr>
          <p:cNvPr id="7" name="Рисунок 6" descr="логотип_РГУПС прав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3213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Оценка затопления ст. Ростов-Главный </a:t>
            </a:r>
          </a:p>
          <a:p>
            <a:pPr defTabSz="914400"/>
            <a:r>
              <a:rPr lang="ru-RU" dirty="0">
                <a:ea typeface="Arial" pitchFamily="34" charset="0"/>
              </a:rPr>
              <a:t>и прилегающей территории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41" y="788843"/>
            <a:ext cx="2659585" cy="1994689"/>
          </a:xfrm>
          <a:prstGeom prst="rect">
            <a:avLst/>
          </a:prstGeom>
        </p:spPr>
      </p:pic>
      <p:pic>
        <p:nvPicPr>
          <p:cNvPr id="6" name="Рисунок 5" descr="логотип_РГУПС прав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Изображение выглядит как компьютер, вода&#10;&#10;Автоматически созданное описание">
            <a:extLst>
              <a:ext uri="{FF2B5EF4-FFF2-40B4-BE49-F238E27FC236}">
                <a16:creationId xmlns:a16="http://schemas.microsoft.com/office/drawing/2014/main" id="{8DC1132B-C914-4817-80A3-2A4B7C02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" y="2092180"/>
            <a:ext cx="5944310" cy="2685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966" y="875190"/>
            <a:ext cx="3650383" cy="29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68144C8-2B95-4ACE-9F96-9C4F067ECD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6210"/>
            <a:ext cx="8537756" cy="78208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D419004-1B64-4271-9BE4-E24086B85750}"/>
              </a:ext>
            </a:extLst>
          </p:cNvPr>
          <p:cNvSpPr txBox="1">
            <a:spLocks/>
          </p:cNvSpPr>
          <p:nvPr/>
        </p:nvSpPr>
        <p:spPr bwMode="auto">
          <a:xfrm>
            <a:off x="616480" y="4662913"/>
            <a:ext cx="1441450" cy="17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000" kern="1200" baseline="0">
                <a:solidFill>
                  <a:schemeClr val="tx1"/>
                </a:solidFill>
                <a:latin typeface="Verdana" pitchFamily="34" charset="0"/>
                <a:ea typeface="Arial" charset="0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kumimoji="0" lang="ru-RU" sz="800" dirty="0">
                <a:ea typeface="Arial" pitchFamily="34" charset="0"/>
              </a:rPr>
              <a:t>26.11.2020</a:t>
            </a:r>
            <a:endParaRPr kumimoji="0" lang="en-US" sz="800" dirty="0">
              <a:ea typeface="Arial" pitchFamily="34" charset="0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27DD6FE-F1E9-4F7F-88C9-03AEF3277A29}"/>
              </a:ext>
            </a:extLst>
          </p:cNvPr>
          <p:cNvSpPr txBox="1">
            <a:spLocks/>
          </p:cNvSpPr>
          <p:nvPr/>
        </p:nvSpPr>
        <p:spPr bwMode="auto">
          <a:xfrm>
            <a:off x="616480" y="3027853"/>
            <a:ext cx="603832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kumimoji="1" sz="2200" kern="1200" baseline="0">
                <a:solidFill>
                  <a:srgbClr val="FFFFFF"/>
                </a:solidFill>
                <a:latin typeface="Verdana" pitchFamily="34" charset="0"/>
                <a:ea typeface="Arial" charset="0"/>
                <a:cs typeface="Verdan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Verdana" charset="0"/>
                <a:ea typeface="Arial" charset="0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Verdana" charset="0"/>
                <a:ea typeface="Arial" charset="0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Verdana" charset="0"/>
                <a:ea typeface="Arial" charset="0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Verdana" charset="0"/>
                <a:ea typeface="Arial" charset="0"/>
                <a:cs typeface="Verdan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9pPr>
          </a:lstStyle>
          <a:p>
            <a:r>
              <a:rPr kumimoji="0" lang="ru-RU" sz="1800" dirty="0">
                <a:ea typeface="Arial" pitchFamily="34" charset="0"/>
              </a:rPr>
              <a:t>Оценка воздействий природного характера на объекты железнодорожной инфраструктуры </a:t>
            </a: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69408099-8394-413D-A338-BB8D5213D7C6}"/>
              </a:ext>
            </a:extLst>
          </p:cNvPr>
          <p:cNvSpPr txBox="1">
            <a:spLocks/>
          </p:cNvSpPr>
          <p:nvPr/>
        </p:nvSpPr>
        <p:spPr bwMode="auto">
          <a:xfrm>
            <a:off x="584290" y="3884261"/>
            <a:ext cx="368458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600" kern="1200">
                <a:solidFill>
                  <a:schemeClr val="tx1"/>
                </a:solidFill>
                <a:latin typeface="Verdana" pitchFamily="34" charset="0"/>
                <a:ea typeface="Arial" charset="0"/>
                <a:cs typeface="Verdana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Шаповалов</a:t>
            </a:r>
            <a:r>
              <a:rPr lang="en-US" sz="1400" dirty="0"/>
              <a:t> Владимир </a:t>
            </a:r>
            <a:r>
              <a:rPr lang="ru-RU" sz="1400" dirty="0"/>
              <a:t>Леонидович 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FA4169-F336-438A-9EB2-72C415854AC7}"/>
              </a:ext>
            </a:extLst>
          </p:cNvPr>
          <p:cNvSpPr/>
          <p:nvPr/>
        </p:nvSpPr>
        <p:spPr>
          <a:xfrm>
            <a:off x="9098692" y="0"/>
            <a:ext cx="45719" cy="5148000"/>
          </a:xfrm>
          <a:prstGeom prst="rect">
            <a:avLst/>
          </a:prstGeom>
          <a:solidFill>
            <a:srgbClr val="BF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C3D14-883B-46D1-9AD6-C0B61E0AAC63}"/>
              </a:ext>
            </a:extLst>
          </p:cNvPr>
          <p:cNvSpPr txBox="1"/>
          <p:nvPr/>
        </p:nvSpPr>
        <p:spPr>
          <a:xfrm>
            <a:off x="600069" y="4198826"/>
            <a:ext cx="690584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a typeface="Arial" pitchFamily="34" charset="0"/>
              </a:rPr>
              <a:t>Федеральное государственное бюджетное образовательное учреждение высшего образования «Ростовский государственный университет путей сообщения» (ФГБОУ ВО РГУПС)</a:t>
            </a:r>
            <a:endParaRPr lang="ru-RU" sz="1000" dirty="0"/>
          </a:p>
        </p:txBody>
      </p:sp>
      <p:pic>
        <p:nvPicPr>
          <p:cNvPr id="15" name="Рисунок 14" descr="логотип_РГУПС прав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868"/>
            <a:ext cx="8537756" cy="21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Актуальность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9667" y="779430"/>
            <a:ext cx="527473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В последнее время меняющийся климат планеты стал оказывать все большее влияние на локальное изменение погоды в различных регионах. Негативным последствием этого становятся все более непредсказуемое проявление погодных явлений, которые создают дополнительное воздействие на инженерные конструкции и сооружения. Так, например, осадки в виде дождя стали чаще носить ливневый характер с многократным превышением норм в сочетании с резко меняющейся температурой и направлением и скоростью ветра негативно сказывается на работу искусственных сооружений (защитных, водопропускных, регуляционных). Только за 2018 год на СКАВ </a:t>
            </a:r>
            <a:r>
              <a:rPr lang="ru-RU" sz="1100" dirty="0" err="1"/>
              <a:t>жд</a:t>
            </a:r>
            <a:r>
              <a:rPr lang="ru-RU" sz="1100" dirty="0"/>
              <a:t> произошло 7 случаев полных отказов по этой причине.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05" y="779430"/>
            <a:ext cx="3000479" cy="1876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05" y="2742163"/>
            <a:ext cx="3037625" cy="2004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947" y="2733810"/>
            <a:ext cx="3530653" cy="2012609"/>
          </a:xfrm>
          <a:prstGeom prst="rect">
            <a:avLst/>
          </a:prstGeom>
        </p:spPr>
      </p:pic>
      <p:pic>
        <p:nvPicPr>
          <p:cNvPr id="10" name="Рисунок 9" descr="логотип_РГУПС прав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704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внешний, едет, поле&#10;&#10;Автоматически созданное описание">
            <a:extLst>
              <a:ext uri="{FF2B5EF4-FFF2-40B4-BE49-F238E27FC236}">
                <a16:creationId xmlns:a16="http://schemas.microsoft.com/office/drawing/2014/main" id="{46293B6E-2B70-4281-845A-21A167D44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6" y="821451"/>
            <a:ext cx="2910438" cy="1641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ts val="1900"/>
              </a:lnSpc>
            </a:pPr>
            <a:r>
              <a:rPr lang="ru-RU" dirty="0">
                <a:ea typeface="Arial" pitchFamily="34" charset="0"/>
              </a:rPr>
              <a:t>Последствия экстремального повышения уровня воды в реке Цыпка </a:t>
            </a:r>
          </a:p>
          <a:p>
            <a:pPr defTabSz="914400">
              <a:lnSpc>
                <a:spcPts val="1900"/>
              </a:lnSpc>
            </a:pPr>
            <a:r>
              <a:rPr lang="ru-RU" dirty="0">
                <a:ea typeface="Arial" pitchFamily="34" charset="0"/>
              </a:rPr>
              <a:t>(28.10.2018 г. Туапсинский район)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592" y="811407"/>
            <a:ext cx="2479342" cy="16524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046" y="813022"/>
            <a:ext cx="2037682" cy="1649249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47090058"/>
              </p:ext>
            </p:extLst>
          </p:nvPr>
        </p:nvGraphicFramePr>
        <p:xfrm>
          <a:off x="46576" y="2681137"/>
          <a:ext cx="8282484" cy="206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20138" y="2569993"/>
            <a:ext cx="2753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Уровень опасного явления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(подтопление жилых помещений)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19063" y="2553185"/>
            <a:ext cx="23557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Уровень неблагоприятного явления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(выход воды в пойму)</a:t>
            </a:r>
            <a:endParaRPr lang="ru-RU" sz="11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464934" y="2927851"/>
            <a:ext cx="423512" cy="44831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208069" y="3021328"/>
            <a:ext cx="349718" cy="1306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085850" y="4589013"/>
            <a:ext cx="630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Изменения количества выпавших осадков и уровня воды в р. Цыпка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91153" y="3358438"/>
            <a:ext cx="1475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Уровень воды в реке</a:t>
            </a:r>
            <a:endParaRPr lang="ru-RU" sz="11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963719" y="3562198"/>
            <a:ext cx="543828" cy="16107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632674" y="3608202"/>
            <a:ext cx="672166" cy="23014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логотип_РГУПС прав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277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863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cs typeface="Arial" charset="0"/>
              </a:rPr>
              <a:t>Уточнение гидрологических особенностей водосбора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94" y="845389"/>
            <a:ext cx="2322063" cy="2851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682" y="806977"/>
            <a:ext cx="2380009" cy="2890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502" y="1947623"/>
            <a:ext cx="2424757" cy="29443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28709" y="3857633"/>
            <a:ext cx="202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Распределение поверхностного стока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34689" y="1231327"/>
            <a:ext cx="1589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Уточнение границ водосбора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3331" y="3046193"/>
            <a:ext cx="121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14" name="Овал 13"/>
          <p:cNvSpPr/>
          <p:nvPr/>
        </p:nvSpPr>
        <p:spPr>
          <a:xfrm>
            <a:off x="621818" y="3033968"/>
            <a:ext cx="115199" cy="1072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322626" y="2376780"/>
            <a:ext cx="115199" cy="1072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1778" y="2038226"/>
            <a:ext cx="823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Цыпка</a:t>
            </a:r>
          </a:p>
        </p:txBody>
      </p:sp>
      <p:pic>
        <p:nvPicPr>
          <p:cNvPr id="4" name="Рисунок 3" descr="Изображение выглядит как зеленый, поле, мужчина, овца&#10;&#10;Автоматически созданное описание">
            <a:extLst>
              <a:ext uri="{FF2B5EF4-FFF2-40B4-BE49-F238E27FC236}">
                <a16:creationId xmlns:a16="http://schemas.microsoft.com/office/drawing/2014/main" id="{FBA8B805-C080-47D7-A309-AA1115509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71" y="1947623"/>
            <a:ext cx="2424757" cy="29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8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69011" y="0"/>
            <a:ext cx="6280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Моделирование потока воды в реке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389" y="1239749"/>
            <a:ext cx="2736863" cy="1568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32" y="2966543"/>
            <a:ext cx="3587926" cy="18076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86442" y="743741"/>
            <a:ext cx="4841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Результаты расчета </a:t>
            </a:r>
          </a:p>
          <a:p>
            <a:pPr algn="ctr"/>
            <a:r>
              <a:rPr lang="ru-RU" sz="1100" dirty="0"/>
              <a:t>при входном расходе жидкости 120 м</a:t>
            </a:r>
            <a:r>
              <a:rPr lang="ru-RU" sz="1100" baseline="30000" dirty="0"/>
              <a:t>3</a:t>
            </a:r>
            <a:r>
              <a:rPr lang="ru-RU" sz="1100" dirty="0"/>
              <a:t>/с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9753" y="776301"/>
            <a:ext cx="4846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Результаты расчета при входном расходе жидкости 120 м</a:t>
            </a:r>
            <a:r>
              <a:rPr lang="ru-RU" sz="1100" baseline="30000" dirty="0"/>
              <a:t>3</a:t>
            </a:r>
            <a:r>
              <a:rPr lang="ru-RU" sz="1100" dirty="0"/>
              <a:t>/с </a:t>
            </a:r>
          </a:p>
          <a:p>
            <a:pPr algn="ctr"/>
            <a:r>
              <a:rPr lang="ru-RU" sz="1100" dirty="0"/>
              <a:t>и с учетом подпора со стороны р. Туапсе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55493" y="2765396"/>
            <a:ext cx="48797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Моделирование поверхностного стока для уточнения расходов</a:t>
            </a:r>
          </a:p>
        </p:txBody>
      </p:sp>
      <p:pic>
        <p:nvPicPr>
          <p:cNvPr id="10" name="Рисунок 9" descr="логотип_РГУПС прав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Изображение выглядит как внутренний, торт, день рождения, стол&#10;&#10;Автоматически созданное описание">
            <a:extLst>
              <a:ext uri="{FF2B5EF4-FFF2-40B4-BE49-F238E27FC236}">
                <a16:creationId xmlns:a16="http://schemas.microsoft.com/office/drawing/2014/main" id="{27102664-417B-4CB4-9EAF-42C8287FF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7" y="1239748"/>
            <a:ext cx="3587927" cy="16208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кровать, сидит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1FB26EA-CB99-4DAB-9498-25408B391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9" y="3034501"/>
            <a:ext cx="3418128" cy="17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Прогнозирование чрезвычайных ситуаций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08916"/>
              </p:ext>
            </p:extLst>
          </p:nvPr>
        </p:nvGraphicFramePr>
        <p:xfrm>
          <a:off x="673086" y="1073987"/>
          <a:ext cx="1995554" cy="1545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Graph" r:id="rId3" imgW="4174541" imgH="2916326" progId="Origin50.Graph">
                  <p:embed/>
                </p:oleObj>
              </mc:Choice>
              <mc:Fallback>
                <p:oleObj name="Graph" r:id="rId3" imgW="4174541" imgH="291632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708" t="7190" r="10503"/>
                      <a:stretch>
                        <a:fillRect/>
                      </a:stretch>
                    </p:blipFill>
                    <p:spPr bwMode="auto">
                      <a:xfrm>
                        <a:off x="673086" y="1073987"/>
                        <a:ext cx="1995554" cy="1545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8" y="2820837"/>
            <a:ext cx="3110222" cy="20122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3839" y="2557047"/>
            <a:ext cx="2973067" cy="26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/>
              <a:t>Анализ вымывания донного материала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98814"/>
            <a:ext cx="3650205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/>
              <a:t>График зависимости диаметра вымываемого камня от средней скорости течения реки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436" y="909641"/>
            <a:ext cx="2892243" cy="302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928" y="1848406"/>
            <a:ext cx="2849595" cy="29847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40261" y="982807"/>
            <a:ext cx="1854679" cy="78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/>
              <a:t>Разработка автоматизированных систем прогнозирования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логотип_РГУПС прав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3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buFont typeface="Arial" pitchFamily="34" charset="0"/>
              <a:buNone/>
            </a:pPr>
            <a:r>
              <a:rPr kumimoji="0" lang="ru-RU" dirty="0">
                <a:ea typeface="Arial" pitchFamily="34" charset="0"/>
              </a:rPr>
              <a:t>Затопление вокзальных комплексов</a:t>
            </a:r>
          </a:p>
        </p:txBody>
      </p:sp>
      <p:pic>
        <p:nvPicPr>
          <p:cNvPr id="3074" name="Picture 2" descr="https://avatars.mds.yandex.net/get-zen_doc/927575/pub_5b65974328eb1300ac9a82ad_5b659be92ef71f00a889e039/scale_12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39" y="2864851"/>
            <a:ext cx="3543070" cy="194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828" y="1536134"/>
            <a:ext cx="3984205" cy="2657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" y="845389"/>
            <a:ext cx="3543070" cy="1944454"/>
          </a:xfrm>
          <a:prstGeom prst="rect">
            <a:avLst/>
          </a:prstGeom>
        </p:spPr>
      </p:pic>
      <p:pic>
        <p:nvPicPr>
          <p:cNvPr id="6" name="Рисунок 5" descr="логотип_РГУПС прав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252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40219-3E45-4C6D-BE89-43E47A84A71F}"/>
              </a:ext>
            </a:extLst>
          </p:cNvPr>
          <p:cNvSpPr txBox="1"/>
          <p:nvPr/>
        </p:nvSpPr>
        <p:spPr>
          <a:xfrm>
            <a:off x="243839" y="0"/>
            <a:ext cx="5782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ea typeface="Arial" pitchFamily="34" charset="0"/>
              </a:rPr>
              <a:t>Оценка направления потока и площади водосбора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5" y="897149"/>
            <a:ext cx="7398087" cy="3914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19" y="897149"/>
            <a:ext cx="3611153" cy="2123040"/>
          </a:xfrm>
          <a:prstGeom prst="rect">
            <a:avLst/>
          </a:prstGeom>
        </p:spPr>
      </p:pic>
      <p:pic>
        <p:nvPicPr>
          <p:cNvPr id="5" name="Рисунок 4" descr="логотип_РГУПС прав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228" y="2335427"/>
            <a:ext cx="531342" cy="454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0313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/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</TotalTime>
  <Words>505</Words>
  <Application>Microsoft Office PowerPoint</Application>
  <PresentationFormat>Экран (16:9)</PresentationFormat>
  <Paragraphs>174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Consolas</vt:lpstr>
      <vt:lpstr>Times New Roman</vt:lpstr>
      <vt:lpstr>Verdana</vt:lpstr>
      <vt:lpstr>Verdana Pro SemiBold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Я</cp:lastModifiedBy>
  <cp:revision>79</cp:revision>
  <dcterms:created xsi:type="dcterms:W3CDTF">2020-09-25T09:41:49Z</dcterms:created>
  <dcterms:modified xsi:type="dcterms:W3CDTF">2020-11-14T15:54:58Z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32428507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