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4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8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9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508179" r:id="rId30"/>
    <p:sldMasterId id="2147508207" r:id="rId31"/>
  </p:sldMasterIdLst>
  <p:notesMasterIdLst>
    <p:notesMasterId r:id="rId46"/>
  </p:notesMasterIdLst>
  <p:handoutMasterIdLst>
    <p:handoutMasterId r:id="rId47"/>
  </p:handoutMasterIdLst>
  <p:sldIdLst>
    <p:sldId id="339" r:id="rId32"/>
    <p:sldId id="431" r:id="rId33"/>
    <p:sldId id="432" r:id="rId34"/>
    <p:sldId id="433" r:id="rId35"/>
    <p:sldId id="442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19" r:id="rId45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000000"/>
    <a:srgbClr val="D99694"/>
    <a:srgbClr val="009900"/>
    <a:srgbClr val="CD202C"/>
    <a:srgbClr val="00FF00"/>
    <a:srgbClr val="FFFF99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88" autoAdjust="0"/>
    <p:restoredTop sz="87765" autoAdjust="0"/>
  </p:normalViewPr>
  <p:slideViewPr>
    <p:cSldViewPr>
      <p:cViewPr>
        <p:scale>
          <a:sx n="84" d="100"/>
          <a:sy n="84" d="100"/>
        </p:scale>
        <p:origin x="-37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8" y="108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26" cy="498952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366" y="0"/>
            <a:ext cx="2962226" cy="498952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0C880B5-E92E-41DA-937C-1FC5657E9CAD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470"/>
            <a:ext cx="2962226" cy="498952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366" y="9478470"/>
            <a:ext cx="2962226" cy="498952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EA48F31-2784-4F81-8D02-84F40AEDE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3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26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66" y="0"/>
            <a:ext cx="2962226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56F3FE2-EBE8-4694-9ED9-BE4CC266EBBE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89512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100" y="4740840"/>
            <a:ext cx="5467989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470"/>
            <a:ext cx="2962226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3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66" y="9478470"/>
            <a:ext cx="2962226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81481BB-E269-4B3C-A17A-090D2040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3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7560">
              <a:defRPr/>
            </a:pPr>
            <a:endParaRPr lang="ru-RU" dirty="0">
              <a:solidFill>
                <a:srgbClr val="FF0000"/>
              </a:solidFill>
            </a:endParaRPr>
          </a:p>
          <a:p>
            <a:pPr defTabSz="917560">
              <a:defRPr/>
            </a:pPr>
            <a:endParaRPr lang="ru-RU" dirty="0">
              <a:solidFill>
                <a:srgbClr val="FF0000"/>
              </a:solidFill>
            </a:endParaRPr>
          </a:p>
          <a:p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417CD-BFA8-4485-9147-55706A1FB951}" type="slidenum">
              <a:rPr lang="ru-RU" altLang="ru-RU" smtClean="0">
                <a:ea typeface="MS PGothic" pitchFamily="34" charset="-128"/>
              </a:rPr>
              <a:pPr/>
              <a:t>1</a:t>
            </a:fld>
            <a:endParaRPr lang="ru-RU" altLang="ru-RU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61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481BB-E269-4B3C-A17A-090D20404D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FD89-E2C7-4EB4-AE7F-64E985DFA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2681-A299-452E-BBD3-54CE480A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9492-E2B7-426C-BB64-C5BAA2E8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EB6-A087-4CBF-B260-F52BF56F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F33B-3ABB-42D0-A8D3-6DA99E7D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92D0-7DBF-4935-9D0C-FE342A89D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C83A-2EE4-490A-AF96-EAE3A4D6A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1450-9946-483D-A063-E66E4DC7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B623-78B4-4A40-953D-0D7F4ED9A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6DF2-CE28-4930-B710-4E29B7EE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E419-317D-4707-8FC6-E03E708CB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EE0C-DACA-4AE0-967D-75F387ADE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CD6C-2ED9-4FA9-A49E-3FF8A2A5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BC6C-671E-42E6-8B64-FC6C93D8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F1B6-04A5-4B74-839B-AB70DE67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4C2D-0BF0-4DDA-B890-E24A2B7E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113C-F188-41D5-B707-058C3D25A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3A15-8928-407A-9ECF-45DCCC47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ACB5-E662-4569-8D4D-AEAC119DC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82DB-39CC-4A42-8906-37B0D9332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16B1-5B41-4EDD-A18D-34164B0B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7561-C26C-4231-8960-BBD21D42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9114-BABC-4F1F-90B6-53548B48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282C-B1E0-45D1-B31F-E4D540C4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26E7-E30B-494F-A3EF-D75C6845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F8E3-C202-483B-8FD1-25245A9A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168A-7A9E-453E-90C1-7F7CC0282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0CEA-68A6-4C2F-8A69-2BEED3FAE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9282-5042-4744-A579-08F5631CB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2BDC-8242-496C-9750-2A0244EAC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F36B-9E61-4F2A-9F1A-F0F2B866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68F5-FEA5-4A03-9B6B-7E5C061E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9C9F-8DC8-4EDC-8607-EB6E16F5A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03A9-5750-4473-BF6D-54B5A5621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1A6C-3472-4FF5-BAFE-1F25B328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6D9A-66DD-4C4E-9B82-98AD551B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31E9-B58B-49F9-AAFA-F8297FC6C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48CB-0F04-49B2-84E0-5E960D31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443B-3A0F-4394-8AF7-9FE6F3D80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37DB-8752-444F-BB3A-02E5AE5AA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F005-A4AD-4F9D-9F82-D610FADC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97F4-DC36-43B6-8E2F-DEE3B7CA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0CC3-B496-4BCF-B62F-1F3AD2371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04C8-AD4E-446B-91D2-C61AE2601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9F20-7559-472D-B1A6-6453F557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A191-7496-4F4C-96E0-FE83B7CA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12DA-0662-4BF1-A25D-3D1E86B8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385C-521E-482C-A054-328EFC833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F7E3-7BA9-49AF-A7F8-53E4C85F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18A-71F9-4E44-85C9-B28C9BB7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0ED2-76BD-4A78-8F9A-573D4E11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7629-AAF2-4671-B85A-02C073A3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B7DD-0A16-40A0-8310-F53E77B03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C31B-0DF8-431E-8073-6F0AB6E8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6DFB-6AB1-4722-B5F8-420DD8C5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E57E-5CF9-4CCF-8489-D5E83DE7B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FE32-4C1E-4064-96BC-06D5A6C1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562A-6351-48B6-93D9-887445558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F483-8B92-4126-A105-C3177913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0FF7-1E98-4DC1-ADB4-7003AA83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84D1-0D10-4E21-8851-51D6FA5F5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96E8-2328-4534-81BE-9096152B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962B-081D-4423-80CC-F1DAE2A9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DE3E-B2BB-4074-9E2B-A5547BA5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2875-3C07-4228-96B3-AD30BCDBA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E15C-3A9A-4BDB-9E7B-FCAC4B59A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6CBF-21EE-47CC-B181-849DD57F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1946-B35D-47C7-82D6-0C3491FCD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4B6A-B446-4F60-8CF5-8D209882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E2F9-B2EE-43D2-A20E-73E00A13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C708-4312-4E61-AED7-75E20A69D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4CC7-B037-42F9-B2C0-48AF8C67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BEE-0F34-4609-B355-D1E6E1BA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39A0-AB77-4A8C-AF4B-AE2BF6B8D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450-D1B4-43C4-8D80-7DE5E1B2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A61A-3EAB-47A6-9573-12C7CEDB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B250-2498-4870-89B6-F6B006A92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B826-2A6A-4D27-B3D2-30BCF4AE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987C-DEB5-41B2-80B0-B08A826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E26F-4543-4099-9F2C-D037D7FE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CCFB-5A0A-411A-A9D5-A99BA102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4EB9-D043-4DAA-BDE7-E009A202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6891-8E02-4252-83C1-684DA4F1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90DA-4198-4CE3-9581-9D9DBE71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36F5-6363-4F09-A309-C4E463B8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E3E3-05A9-4179-975B-EA53A2F76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AFF0-4FA6-4B55-B150-BAC0AE0FB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5C6F-9B38-4AFC-BFB8-B1C2221D0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831E-7DCB-4EF9-8AA1-69B220CB8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1750-0B26-4C96-846C-0CF40F02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1620-50E0-4C61-950F-B5AB548F8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F467-F7A5-4826-ACA6-0F3E6B5E0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3C38-EE1C-4D96-B41E-46AEC65D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9508-3D30-4E38-AC14-54D861F3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69F4-E9D5-4580-90E1-12262D889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A8D2-D5FA-40D3-A470-1B7DC346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C9E3-7CC6-46F0-9DA2-AB97965B9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6FCE-AEC9-497E-BE10-411305D61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93AB-05A3-4B0B-8586-E57B8ECF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43C3-4B5B-4D32-8915-2E2AA964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55FD-31CC-4C46-8146-197A5605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4660-1156-4937-84F0-A6A8450D6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64BA-84A7-481D-B347-2BBC10AD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47ED-2DE3-4E73-BB61-7073D698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90EF-2D6D-4D73-9AB7-D7DAE3C4E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5FA1-655B-4159-8CA9-77DE09B9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0B0F-F1DE-4BA4-B307-77C6758B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3C18-80D6-4E38-B4C4-38C46E1B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2A89-4749-4BFF-8355-204D975C5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B5E6-270A-42D4-A698-5F01E6CAB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BE31-A835-4E55-B4D1-96DF657DB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457200">
              <a:spcBef>
                <a:spcPct val="50000"/>
              </a:spcBef>
            </a:pPr>
            <a:fld id="{9385D264-2FEC-4D52-B6CC-8EADB7F1FAAD}" type="slidenum">
              <a:rPr lang="en-US" sz="100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 algn="r" defTabSz="457200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D108-16CD-411A-89A9-A2BA0088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C539-EE3A-4DFD-94AF-01BF37FE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9E71-9BDB-4FCC-AFCD-32875EDCB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B311-7CE3-4D80-A7BF-8EF3057DB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FBF3-8E29-4D30-8703-BB64801E7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E40-4C64-4DD7-BE1B-6B9AFE84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2C8-EBE8-4097-8123-624FA9FC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6415-CE99-4EFF-B398-317EDBE8A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F69B-BDAC-4FE1-8B77-487364C7C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5758-46A2-4FFC-9181-55C00A7D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202E-1066-4579-9696-86F64F64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015E-B5CC-4348-9484-CBB57827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E3A1-E2F9-4EC5-BDB7-1CD905EFC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7ED7-B5B6-4126-BCE5-5581DF84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251E-4925-40CD-B3F5-2FF8A5334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98E9-8828-4D24-A2F6-B5E82A19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C020-1FD3-4382-81DD-F5514A155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F74B-A2FA-47A4-A43C-C89E6CA50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3B6C-D627-40BD-A0BB-92601BBE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8CFD-E73E-494B-9377-00D9A4844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B96C-17A6-4B5F-A7B5-3880927F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26FD-A4FA-4C6B-A9D7-AB075675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829E-6330-4570-9061-059A29B58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C532-D3DB-4755-A689-DB037D315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10A1-E2A2-404D-90A6-C3253C51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FC33-8AFD-4D58-9206-5B3BD4EB5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F429-3912-4193-9E7D-6CD05D757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16E5-8FA6-488F-9491-6AC5231E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BE38-BF3D-46A1-84B7-77CED7C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A66A-48CE-478C-9EBF-9F0557FE1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73ED-1585-46EC-94CF-3C51B4CAD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FA6F-4261-4259-B675-95381963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5A34-7685-41F8-BEDE-2472C8C12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5087-CAB4-4B43-938D-B70DA775D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48F2-11DA-4EF9-936B-B1420773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AEBB-9D81-4E3E-9FD2-7788EB10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662B-9E2A-48DF-9C2D-A4FB0440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9D8C-9FDB-4D5D-BD73-5916FDB10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03CA-7CBF-48EE-92BB-CD3204569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9EA7-52B1-470F-83EC-F4406962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95C4-C318-46C5-A7A5-490505A9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77B4-DB2A-4268-8E45-249C69EC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2AB-5934-4FF3-B1A6-9DA0A87D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8D04-03D1-4E16-95AD-BD0C3E3D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D288-7151-413A-8645-85C08A41C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B762-F974-4FBC-AA5D-1F773E3FF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5B9E-14FF-438D-AF3D-C2CF9D69F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D99B-3A05-4435-B728-59A4D65B8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30B5-1B0C-40C2-8304-62AB0A70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2A41-E2BE-41AF-9A67-701936FFA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D304-CE16-4E29-B94A-B12BB2E0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7F9A-4486-4F97-BD76-0119053D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F45F-5011-4DBD-88FC-7AC3CA095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D688-B9C3-4C26-AF89-B88DF1FD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4110-0724-47AD-A5CE-F76269577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3B94-C38B-47E8-9CC0-4DB963FF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454F-4DF0-4604-8536-CE948D54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8483-24FB-4A79-B5B2-22EF6DFF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B06B-2919-467F-8F6A-4324F6A5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3BE0-2143-4C21-9F0C-D5D8EF428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4DCA-30E0-4FD5-85E8-D5652ED6D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09A7-3A29-43A5-A9B5-1913AB55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5443-46B6-45FD-A579-B0212E78B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A561-C47A-47D9-B868-2BA46018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A70A-DBA0-4CEE-B211-EE089BAB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47C4-570D-40C1-83F6-1AB1111B3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DE0D-6087-40A2-B11F-E19B2B1E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DF96-B240-4482-8709-20139363D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3F6C-205E-4223-BE71-18AEBA5C2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9BA9-7264-439A-B0B3-4C28AD44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1265-6996-4DDB-9903-50C3C570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CDDB-0B98-468C-A98E-8214380C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3A20-09CB-4532-AC30-53D570A65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14CE-3EAC-41E3-8637-9D92E882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AB39-D00E-49E0-BE41-DFBBF351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7DB4-11F9-4FE5-A0E0-E65C147F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167A-52D6-41AE-A8A9-5DF829424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6EA5-DB4E-47BF-8350-24CC9F58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8DAB-FFF9-4BCE-992D-D3DE444F0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A830-3575-4BAF-9B19-E1510303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4433-D135-4126-A7F1-A3DDF84CC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174C-2959-46B7-B88C-3FD239C9D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250F-4852-4C14-9514-6B25E4EB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C0DA-3E00-4C39-A78F-3251EDBA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B06A-CD8D-47A5-90B9-7109DD5C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DE72-F3AA-49B9-9827-F39ACB95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177C-1CC2-4370-919E-EE0BF7A20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7A97-FB14-4761-8A0A-54C8562B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96F8-4BA1-416B-88C9-108D7158C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C209-EF04-4E70-9354-D8F9D04F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3632-B77B-4FBB-9C75-289996E0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4328-3D09-4E90-9B0F-358413B35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B69D-70F0-42A5-A099-B02F56E7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E386-A3D1-4CA3-967A-A8D2142B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458E-8A38-4C72-A1F3-8B5CAA927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25A8-F1D2-441B-B9C4-CF2B9173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9506-020F-499D-BA13-7A7C662D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136B-C103-44C4-AD05-20954FE5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599C-283A-4D69-A35F-F55BE437D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653A-5560-4C06-97BD-3821A36AA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3795-38BB-4949-8BCD-1E98AE55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269A-3BAD-43FD-BB44-84E304E2F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E3D7-A1A7-4F76-8130-0D26D66F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C5F4-EC7C-4199-BF2D-C4601191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099A-8F7A-46EE-93C3-9B57874C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E8E4-A77E-4999-B144-C8DB9E09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42F8-2987-4D19-9A72-A4435E4DF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540B-E676-4B3C-A36C-502492821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B387-6B2A-4718-8B95-6503D7545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68D0-DEE1-4129-AA08-1327190A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457200">
              <a:spcBef>
                <a:spcPct val="50000"/>
              </a:spcBef>
            </a:pPr>
            <a:fld id="{9385D264-2FEC-4D52-B6CC-8EADB7F1FAAD}" type="slidenum">
              <a:rPr lang="en-US" sz="100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 algn="r" defTabSz="457200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9440-5D68-41B7-A1DE-B7343E9E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D963-4F02-4BAE-89AC-914B7ED8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B834-697A-4790-9545-B827CADC2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F6CF-D9E3-4BF0-826B-3C5B1BED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F650-1090-4F43-B884-8AA45DF5D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3C34-FFBF-4ED5-A46D-5B59C7DE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2C6E-D2DA-45BE-AFE1-6CE416585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B399-91F1-48CA-A7F0-B833194B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DBE23-2E1E-4FE2-944E-F24A34F3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5CD5-6E14-48EB-B943-792BA6447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F370-DA3E-4773-ADE6-CA347F81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7ADC-3B38-4EDE-9E61-9CC15C14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8B72-84B3-4305-A363-32E85890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1998-50B1-4D02-B860-0D5F8992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92C0-4D38-4F6E-8B14-31DD5E46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6AC7-364D-4543-9F9C-1CEF1F50E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8685-83CA-41DB-8C45-E07999356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5428-6859-47C9-8636-DAF84492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68E1-FF2F-4584-BAC3-E8D7183F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5175-A0EA-4128-B0D0-856AA8A05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844-48F1-4B76-BFBA-F61513F97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789A-71C2-444F-806F-793AE148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1CBD-DE25-445A-8204-0EEC83C2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1367-1EAC-4F78-831E-D0BF01B15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55A0-A447-4C87-9EE0-6A75C0F1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6C91-1997-44D0-BC12-510598ACD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D524-8584-4CEB-9181-F7D6D6447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3051-4181-43BF-8D12-FD9E4647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965D-249C-43E3-8502-6D492973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1134-9153-4DF9-BEA7-0BA0A0E50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9CD5-F480-42AF-9972-E181E873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B53F-1FDA-4D8E-8231-FDB68279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CD12-194A-4AB9-9D59-3E90F6A1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3A26-5EFF-435F-94DD-D98E31304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68DD-FFAE-42D2-B800-F13B1592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C26A-438A-4685-B2D7-BD1B66D92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4FDB-3B90-4014-9C78-18C09905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288-1D11-4963-A8D2-8ECD2F9C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FD89-E2C7-4EB4-AE7F-64E985DFA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3178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4E6B-1E95-48AE-BAAF-8F574FFDE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085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D578-72EB-490A-A09F-7BB55F56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5772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2B61-3423-4944-A118-13E184B1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4375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CE8F-EB0D-4764-9091-8AFCBB544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0875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A352-3AFB-45FC-AB47-4437ADD6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6555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B0B8-E64B-429F-A210-EAA5D4EE4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360E-53CB-4470-AB22-561F33B2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728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003A-ABE5-4447-A693-77876D0C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2891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FC02-1038-4BAA-882D-5A343320B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3289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2681-A299-452E-BBD3-54CE480A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6783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CD6C-2ED9-4FA9-A49E-3FF8A2A5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6964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282C-B1E0-45D1-B31F-E4D540C4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11697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1A6C-3472-4FF5-BAFE-1F25B328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486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A191-7496-4F4C-96E0-FE83B7CA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7451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FE32-4C1E-4064-96BC-06D5A6C1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6907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946-B35D-47C7-82D6-0C3491FCD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5969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66AC-5849-4171-8D2F-1B2259A9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987C-DEB5-41B2-80B0-B08A826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40809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1750-0B26-4C96-846C-0CF40F02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5556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55FD-31CC-4C46-8146-197A5605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9666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108-16CD-411A-89A9-A2BA0088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4349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015E-B5CC-4348-9484-CBB57827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3776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829E-6330-4570-9061-059A29B58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774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5087-CAB4-4B43-938D-B70DA775D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837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D288-7151-413A-8645-85C08A41C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484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28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3B94-C38B-47E8-9CC0-4DB963FF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2310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486E-2409-4C11-9E70-F46C4E388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| Тема презентации | xx/xx/xx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A147-FC33-4E0C-8F91-1F1749389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3" y="1930398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3" y="1930399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686C-D5A8-472F-B055-F86A36876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20349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164695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1165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6720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28588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64253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794218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794218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4878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803038"/>
            <a:ext cx="420671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803038"/>
            <a:ext cx="419647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3086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3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719737"/>
            <a:ext cx="1316459" cy="445722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3721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4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0" y="5657136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49" y="1714500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4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30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720C-9D25-402C-85CC-35F02D1F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7271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7286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486E-2409-4C11-9E70-F46C4E388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| Тема презентации | xx/xx/xx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69CE-9CF4-4D95-A323-B82EA51B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CFE9-D815-4842-B30E-52C91720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2B61-3423-4944-A118-13E184B1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B74A-2576-4ABF-BDF4-B966A0A3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3DFF-84C1-4BFD-8E1B-80054F8BE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D414-A209-4213-A1C8-74D5B1B78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15EC-8D6B-487A-9309-4EFB453C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809A-D841-497B-9B97-F58396B4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6221-AE16-4AAF-AF6E-43305ABB5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510E-330F-48D9-A7C2-06652D93A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696F-C1D1-44B9-80C1-D874DC1FA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2A96-5220-45CF-BABE-479102D23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BBF2-E07D-4847-BFE8-42E45833A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CE8F-EB0D-4764-9091-8AFCBB544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FB53-FC16-42B0-8DBB-A14F155F2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D733-649B-4D93-941B-C8F0DC036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83E1-80C5-4918-A927-E4A25FFD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6E31-08A6-42E9-98C6-D51C085D1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71A8-1668-4FD9-A632-1E41DE86C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55E9-A96B-44A1-AEAC-32383EE6E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256C-87EC-478E-8FAC-E2AD060E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C5B7-4891-4033-8501-3252E40B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8F7C-761D-462E-A715-53D139DF5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CB39-565D-42DD-8C9C-7F309865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A352-3AFB-45FC-AB47-4437ADD6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F1B7-0EAA-467C-970F-6919ADAC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0094-49E4-42A5-A53F-FAF2F666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01BA-0B37-435A-BD70-4E8A63F5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7250-FCC5-421B-8176-7136173A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0EDE-F217-4503-A403-EB47AEDA6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009F-01F6-408C-A1EE-EF0E8812B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F4D6-9664-4F25-8977-28155C76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8C24-21CF-4670-9085-B95A9D7E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FEBA-4BB0-40AB-A299-15BE82DE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32AF-AD01-40DF-8207-04BCFBF3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360E-53CB-4470-AB22-561F33B2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DE3A-0DBE-4052-A8A5-D28CF98A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0C61-532A-4D87-A2A0-CC8364DE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03A0-7C2E-4D86-A887-C639379EA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517E-6CA3-4834-A3C4-05E7D223E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F862-61FB-4DD1-BB23-60483D0B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676E-834D-4575-8E2F-15429CB3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3424-EEBD-4FA0-82DE-591C0120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CD45-646A-403A-B238-81517E66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A6B6-69EF-4DD5-90EE-CAA1D50EA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B0DB-1328-4AFE-98E0-6E811FBA0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003A-ABE5-4447-A693-77876D0C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AC97-B0B4-4795-899B-5241030A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4C48-8916-4DAA-AFEC-78CC9BA0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63D8-A72B-40F6-8EFC-6ADE08715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1919-868A-44BA-8200-50796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A62D-AA30-444D-A942-B4B0CF60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BA4C-71A2-474B-BC2F-91F29E26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0E43-1756-41E2-90C1-BEC982AE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0AC1-BC41-45C1-A24D-E2739AECE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2622-F4BF-47F1-A7F6-8D7404ED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77ED-9D1D-4456-A785-7D5A1D167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FC02-1038-4BAA-882D-5A343320B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759-0BD2-40E7-A1CF-8B612511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398463"/>
            <a:ext cx="2112963" cy="543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7500" y="398463"/>
            <a:ext cx="6191250" cy="543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5FE4-A06E-407B-99D3-AC0E68CF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50F0-86C6-4DE0-9D51-8D9CB5A4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28C3-BD4C-4D08-B71C-49C2320E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C638-48C0-48D0-AADB-B5E9DAA2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7500" y="1873250"/>
            <a:ext cx="41513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1213" y="1873250"/>
            <a:ext cx="41529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927E-D883-42E6-9BB1-FF631DE4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9327-EA00-4EA6-935F-6A0CBAD15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CE53-296B-45FB-84F8-431C027F2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F7D3-EFCD-4377-9858-BF2CF67D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6BB8-9DAB-48BA-BCDB-1FB7D523F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18" Type="http://schemas.openxmlformats.org/officeDocument/2006/relationships/slideLayout" Target="../slideLayouts/slideLayout351.xml"/><Relationship Id="rId26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36.xml"/><Relationship Id="rId21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17" Type="http://schemas.openxmlformats.org/officeDocument/2006/relationships/slideLayout" Target="../slideLayouts/slideLayout350.xml"/><Relationship Id="rId25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35.xml"/><Relationship Id="rId16" Type="http://schemas.openxmlformats.org/officeDocument/2006/relationships/slideLayout" Target="../slideLayouts/slideLayout349.xml"/><Relationship Id="rId20" Type="http://schemas.openxmlformats.org/officeDocument/2006/relationships/slideLayout" Target="../slideLayouts/slideLayout35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2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38.xml"/><Relationship Id="rId15" Type="http://schemas.openxmlformats.org/officeDocument/2006/relationships/slideLayout" Target="../slideLayouts/slideLayout348.xml"/><Relationship Id="rId23" Type="http://schemas.openxmlformats.org/officeDocument/2006/relationships/slideLayout" Target="../slideLayouts/slideLayout356.xml"/><Relationship Id="rId28" Type="http://schemas.openxmlformats.org/officeDocument/2006/relationships/theme" Target="../theme/theme30.xml"/><Relationship Id="rId10" Type="http://schemas.openxmlformats.org/officeDocument/2006/relationships/slideLayout" Target="../slideLayouts/slideLayout343.xml"/><Relationship Id="rId19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Relationship Id="rId22" Type="http://schemas.openxmlformats.org/officeDocument/2006/relationships/slideLayout" Target="../slideLayouts/slideLayout355.xml"/><Relationship Id="rId27" Type="http://schemas.openxmlformats.org/officeDocument/2006/relationships/slideLayout" Target="../slideLayouts/slideLayout36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36" name="Picture 17" descr="rzd_logo.pn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30" r:id="rId1"/>
    <p:sldLayoutId id="2147507831" r:id="rId2"/>
    <p:sldLayoutId id="2147507832" r:id="rId3"/>
    <p:sldLayoutId id="2147507833" r:id="rId4"/>
    <p:sldLayoutId id="2147507834" r:id="rId5"/>
    <p:sldLayoutId id="2147507835" r:id="rId6"/>
    <p:sldLayoutId id="2147507836" r:id="rId7"/>
    <p:sldLayoutId id="2147507837" r:id="rId8"/>
    <p:sldLayoutId id="2147507838" r:id="rId9"/>
    <p:sldLayoutId id="2147507839" r:id="rId10"/>
    <p:sldLayoutId id="2147507840" r:id="rId11"/>
    <p:sldLayoutId id="2147508149" r:id="rId12"/>
    <p:sldLayoutId id="2147508150" r:id="rId13"/>
    <p:sldLayoutId id="2147508151" r:id="rId14"/>
    <p:sldLayoutId id="2147508152" r:id="rId15"/>
    <p:sldLayoutId id="2147508153" r:id="rId16"/>
    <p:sldLayoutId id="2147508154" r:id="rId17"/>
    <p:sldLayoutId id="2147508155" r:id="rId18"/>
    <p:sldLayoutId id="2147508156" r:id="rId19"/>
    <p:sldLayoutId id="2147508157" r:id="rId20"/>
    <p:sldLayoutId id="2147508158" r:id="rId21"/>
    <p:sldLayoutId id="2147508159" r:id="rId22"/>
    <p:sldLayoutId id="2147508160" r:id="rId23"/>
    <p:sldLayoutId id="2147508161" r:id="rId24"/>
    <p:sldLayoutId id="2147508162" r:id="rId2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51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252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97BA31-BBA6-43BB-8F3E-D581B990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29" r:id="rId1"/>
    <p:sldLayoutId id="2147507930" r:id="rId2"/>
    <p:sldLayoutId id="2147507931" r:id="rId3"/>
    <p:sldLayoutId id="2147507932" r:id="rId4"/>
    <p:sldLayoutId id="2147507933" r:id="rId5"/>
    <p:sldLayoutId id="2147507934" r:id="rId6"/>
    <p:sldLayoutId id="2147507935" r:id="rId7"/>
    <p:sldLayoutId id="2147507936" r:id="rId8"/>
    <p:sldLayoutId id="2147507937" r:id="rId9"/>
    <p:sldLayoutId id="2147507938" r:id="rId10"/>
    <p:sldLayoutId id="21475079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1276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12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B53F73-CF9A-4C90-A3CF-02ADC5C6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40" r:id="rId1"/>
    <p:sldLayoutId id="2147507941" r:id="rId2"/>
    <p:sldLayoutId id="2147507942" r:id="rId3"/>
    <p:sldLayoutId id="2147507943" r:id="rId4"/>
    <p:sldLayoutId id="2147507944" r:id="rId5"/>
    <p:sldLayoutId id="2147507945" r:id="rId6"/>
    <p:sldLayoutId id="2147507946" r:id="rId7"/>
    <p:sldLayoutId id="2147507947" r:id="rId8"/>
    <p:sldLayoutId id="2147507948" r:id="rId9"/>
    <p:sldLayoutId id="2147507949" r:id="rId10"/>
    <p:sldLayoutId id="214750795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2300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23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90DA52E-AA0E-41B5-A8A9-E3FDAF0AA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51" r:id="rId1"/>
    <p:sldLayoutId id="2147507952" r:id="rId2"/>
    <p:sldLayoutId id="2147507953" r:id="rId3"/>
    <p:sldLayoutId id="2147507954" r:id="rId4"/>
    <p:sldLayoutId id="2147507955" r:id="rId5"/>
    <p:sldLayoutId id="2147507956" r:id="rId6"/>
    <p:sldLayoutId id="2147507957" r:id="rId7"/>
    <p:sldLayoutId id="2147507958" r:id="rId8"/>
    <p:sldLayoutId id="2147507959" r:id="rId9"/>
    <p:sldLayoutId id="2147507960" r:id="rId10"/>
    <p:sldLayoutId id="214750796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332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33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613F7DB-6568-4D0C-AF00-EFE26FC5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62" r:id="rId1"/>
    <p:sldLayoutId id="2147507963" r:id="rId2"/>
    <p:sldLayoutId id="2147507964" r:id="rId3"/>
    <p:sldLayoutId id="2147507965" r:id="rId4"/>
    <p:sldLayoutId id="2147507966" r:id="rId5"/>
    <p:sldLayoutId id="2147507967" r:id="rId6"/>
    <p:sldLayoutId id="2147507968" r:id="rId7"/>
    <p:sldLayoutId id="2147507969" r:id="rId8"/>
    <p:sldLayoutId id="2147507970" r:id="rId9"/>
    <p:sldLayoutId id="2147507971" r:id="rId10"/>
    <p:sldLayoutId id="21475079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434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43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31E55E-2DC7-4382-9ADC-D52151AB6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73" r:id="rId1"/>
    <p:sldLayoutId id="2147507974" r:id="rId2"/>
    <p:sldLayoutId id="2147507975" r:id="rId3"/>
    <p:sldLayoutId id="2147507976" r:id="rId4"/>
    <p:sldLayoutId id="2147507977" r:id="rId5"/>
    <p:sldLayoutId id="2147507978" r:id="rId6"/>
    <p:sldLayoutId id="2147507979" r:id="rId7"/>
    <p:sldLayoutId id="2147507980" r:id="rId8"/>
    <p:sldLayoutId id="2147507981" r:id="rId9"/>
    <p:sldLayoutId id="2147507982" r:id="rId10"/>
    <p:sldLayoutId id="21475079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5372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53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4A907B-5E37-41FC-AC47-3D18E74B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84" r:id="rId1"/>
    <p:sldLayoutId id="2147507985" r:id="rId2"/>
    <p:sldLayoutId id="2147507986" r:id="rId3"/>
    <p:sldLayoutId id="2147507987" r:id="rId4"/>
    <p:sldLayoutId id="2147507988" r:id="rId5"/>
    <p:sldLayoutId id="2147507989" r:id="rId6"/>
    <p:sldLayoutId id="2147507990" r:id="rId7"/>
    <p:sldLayoutId id="2147507991" r:id="rId8"/>
    <p:sldLayoutId id="2147507992" r:id="rId9"/>
    <p:sldLayoutId id="2147507993" r:id="rId10"/>
    <p:sldLayoutId id="21475079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6396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63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3F4C06D-9240-4B1B-AB23-BF9087634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95" r:id="rId1"/>
    <p:sldLayoutId id="2147507996" r:id="rId2"/>
    <p:sldLayoutId id="2147507997" r:id="rId3"/>
    <p:sldLayoutId id="2147507998" r:id="rId4"/>
    <p:sldLayoutId id="2147507999" r:id="rId5"/>
    <p:sldLayoutId id="2147508000" r:id="rId6"/>
    <p:sldLayoutId id="2147508001" r:id="rId7"/>
    <p:sldLayoutId id="2147508002" r:id="rId8"/>
    <p:sldLayoutId id="2147508003" r:id="rId9"/>
    <p:sldLayoutId id="2147508004" r:id="rId10"/>
    <p:sldLayoutId id="21475080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7420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74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10A5030-96FD-4B4F-8DBE-A073E8EA1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06" r:id="rId1"/>
    <p:sldLayoutId id="2147508007" r:id="rId2"/>
    <p:sldLayoutId id="2147508008" r:id="rId3"/>
    <p:sldLayoutId id="2147508009" r:id="rId4"/>
    <p:sldLayoutId id="2147508010" r:id="rId5"/>
    <p:sldLayoutId id="2147508011" r:id="rId6"/>
    <p:sldLayoutId id="2147508012" r:id="rId7"/>
    <p:sldLayoutId id="2147508013" r:id="rId8"/>
    <p:sldLayoutId id="2147508014" r:id="rId9"/>
    <p:sldLayoutId id="2147508015" r:id="rId10"/>
    <p:sldLayoutId id="21475080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844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84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B6DA2AD-9BC2-4DA8-8DD5-FEEB4AAA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17" r:id="rId1"/>
    <p:sldLayoutId id="2147508018" r:id="rId2"/>
    <p:sldLayoutId id="2147508019" r:id="rId3"/>
    <p:sldLayoutId id="2147508020" r:id="rId4"/>
    <p:sldLayoutId id="2147508021" r:id="rId5"/>
    <p:sldLayoutId id="2147508022" r:id="rId6"/>
    <p:sldLayoutId id="2147508023" r:id="rId7"/>
    <p:sldLayoutId id="2147508024" r:id="rId8"/>
    <p:sldLayoutId id="2147508025" r:id="rId9"/>
    <p:sldLayoutId id="2147508026" r:id="rId10"/>
    <p:sldLayoutId id="21475080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946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94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3B6662D-54CB-420B-90C2-D26D81F0B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28" r:id="rId1"/>
    <p:sldLayoutId id="2147508029" r:id="rId2"/>
    <p:sldLayoutId id="2147508030" r:id="rId3"/>
    <p:sldLayoutId id="2147508031" r:id="rId4"/>
    <p:sldLayoutId id="2147508032" r:id="rId5"/>
    <p:sldLayoutId id="2147508033" r:id="rId6"/>
    <p:sldLayoutId id="2147508034" r:id="rId7"/>
    <p:sldLayoutId id="2147508035" r:id="rId8"/>
    <p:sldLayoutId id="2147508036" r:id="rId9"/>
    <p:sldLayoutId id="2147508037" r:id="rId10"/>
    <p:sldLayoutId id="21475080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01ED246-9E8D-4FF0-B65D-AB766B15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41" r:id="rId1"/>
    <p:sldLayoutId id="2147507842" r:id="rId2"/>
    <p:sldLayoutId id="2147507843" r:id="rId3"/>
    <p:sldLayoutId id="2147507844" r:id="rId4"/>
    <p:sldLayoutId id="2147507845" r:id="rId5"/>
    <p:sldLayoutId id="2147507846" r:id="rId6"/>
    <p:sldLayoutId id="2147507847" r:id="rId7"/>
    <p:sldLayoutId id="2147507848" r:id="rId8"/>
    <p:sldLayoutId id="2147507849" r:id="rId9"/>
    <p:sldLayoutId id="2147507850" r:id="rId10"/>
    <p:sldLayoutId id="2147507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492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04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DF7ECE0-85CD-4E69-824D-B021FE01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39" r:id="rId1"/>
    <p:sldLayoutId id="2147508040" r:id="rId2"/>
    <p:sldLayoutId id="2147508041" r:id="rId3"/>
    <p:sldLayoutId id="2147508042" r:id="rId4"/>
    <p:sldLayoutId id="2147508043" r:id="rId5"/>
    <p:sldLayoutId id="2147508044" r:id="rId6"/>
    <p:sldLayoutId id="2147508045" r:id="rId7"/>
    <p:sldLayoutId id="2147508046" r:id="rId8"/>
    <p:sldLayoutId id="2147508047" r:id="rId9"/>
    <p:sldLayoutId id="2147508048" r:id="rId10"/>
    <p:sldLayoutId id="21475080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51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1516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15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C34BAB-8775-4AF5-96EC-1FBD1DA97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50" r:id="rId1"/>
    <p:sldLayoutId id="2147508051" r:id="rId2"/>
    <p:sldLayoutId id="2147508052" r:id="rId3"/>
    <p:sldLayoutId id="2147508053" r:id="rId4"/>
    <p:sldLayoutId id="2147508054" r:id="rId5"/>
    <p:sldLayoutId id="2147508055" r:id="rId6"/>
    <p:sldLayoutId id="2147508056" r:id="rId7"/>
    <p:sldLayoutId id="2147508057" r:id="rId8"/>
    <p:sldLayoutId id="2147508058" r:id="rId9"/>
    <p:sldLayoutId id="2147508059" r:id="rId10"/>
    <p:sldLayoutId id="21475080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2540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25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A64747F-811E-4CE2-A414-7EE95D7D8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61" r:id="rId1"/>
    <p:sldLayoutId id="2147508062" r:id="rId2"/>
    <p:sldLayoutId id="2147508063" r:id="rId3"/>
    <p:sldLayoutId id="2147508064" r:id="rId4"/>
    <p:sldLayoutId id="2147508065" r:id="rId5"/>
    <p:sldLayoutId id="2147508066" r:id="rId6"/>
    <p:sldLayoutId id="2147508067" r:id="rId7"/>
    <p:sldLayoutId id="2147508068" r:id="rId8"/>
    <p:sldLayoutId id="2147508069" r:id="rId9"/>
    <p:sldLayoutId id="2147508070" r:id="rId10"/>
    <p:sldLayoutId id="21475080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356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35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CFDD646-9A72-4E88-9C1D-63C53E76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72" r:id="rId1"/>
    <p:sldLayoutId id="2147508073" r:id="rId2"/>
    <p:sldLayoutId id="2147508074" r:id="rId3"/>
    <p:sldLayoutId id="2147508075" r:id="rId4"/>
    <p:sldLayoutId id="2147508076" r:id="rId5"/>
    <p:sldLayoutId id="2147508077" r:id="rId6"/>
    <p:sldLayoutId id="2147508078" r:id="rId7"/>
    <p:sldLayoutId id="2147508079" r:id="rId8"/>
    <p:sldLayoutId id="2147508080" r:id="rId9"/>
    <p:sldLayoutId id="2147508081" r:id="rId10"/>
    <p:sldLayoutId id="21475080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458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45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980B7B-C5B9-4299-8A1B-A6BBDC2C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83" r:id="rId1"/>
    <p:sldLayoutId id="2147508084" r:id="rId2"/>
    <p:sldLayoutId id="2147508085" r:id="rId3"/>
    <p:sldLayoutId id="2147508086" r:id="rId4"/>
    <p:sldLayoutId id="2147508087" r:id="rId5"/>
    <p:sldLayoutId id="2147508088" r:id="rId6"/>
    <p:sldLayoutId id="2147508089" r:id="rId7"/>
    <p:sldLayoutId id="2147508090" r:id="rId8"/>
    <p:sldLayoutId id="2147508091" r:id="rId9"/>
    <p:sldLayoutId id="2147508092" r:id="rId10"/>
    <p:sldLayoutId id="21475080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5612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56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FF2CB33-3122-44B3-9B3E-6B2B5760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094" r:id="rId1"/>
    <p:sldLayoutId id="2147508095" r:id="rId2"/>
    <p:sldLayoutId id="2147508096" r:id="rId3"/>
    <p:sldLayoutId id="2147508097" r:id="rId4"/>
    <p:sldLayoutId id="2147508098" r:id="rId5"/>
    <p:sldLayoutId id="2147508099" r:id="rId6"/>
    <p:sldLayoutId id="2147508100" r:id="rId7"/>
    <p:sldLayoutId id="2147508101" r:id="rId8"/>
    <p:sldLayoutId id="2147508102" r:id="rId9"/>
    <p:sldLayoutId id="2147508103" r:id="rId10"/>
    <p:sldLayoutId id="21475081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6636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66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B3F4D4-2AE1-4580-A793-650494B44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05" r:id="rId1"/>
    <p:sldLayoutId id="2147508106" r:id="rId2"/>
    <p:sldLayoutId id="2147508107" r:id="rId3"/>
    <p:sldLayoutId id="2147508108" r:id="rId4"/>
    <p:sldLayoutId id="2147508109" r:id="rId5"/>
    <p:sldLayoutId id="2147508110" r:id="rId6"/>
    <p:sldLayoutId id="2147508111" r:id="rId7"/>
    <p:sldLayoutId id="2147508112" r:id="rId8"/>
    <p:sldLayoutId id="2147508113" r:id="rId9"/>
    <p:sldLayoutId id="2147508114" r:id="rId10"/>
    <p:sldLayoutId id="21475081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7660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76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1447D9-202D-41FF-A438-BB9EA3600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16" r:id="rId1"/>
    <p:sldLayoutId id="2147508117" r:id="rId2"/>
    <p:sldLayoutId id="2147508118" r:id="rId3"/>
    <p:sldLayoutId id="2147508119" r:id="rId4"/>
    <p:sldLayoutId id="2147508120" r:id="rId5"/>
    <p:sldLayoutId id="2147508121" r:id="rId6"/>
    <p:sldLayoutId id="2147508122" r:id="rId7"/>
    <p:sldLayoutId id="2147508123" r:id="rId8"/>
    <p:sldLayoutId id="2147508124" r:id="rId9"/>
    <p:sldLayoutId id="2147508125" r:id="rId10"/>
    <p:sldLayoutId id="214750812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868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86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293E2F-6166-46E1-82BA-138C45FF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27" r:id="rId1"/>
    <p:sldLayoutId id="2147508128" r:id="rId2"/>
    <p:sldLayoutId id="2147508129" r:id="rId3"/>
    <p:sldLayoutId id="2147508130" r:id="rId4"/>
    <p:sldLayoutId id="2147508131" r:id="rId5"/>
    <p:sldLayoutId id="2147508132" r:id="rId6"/>
    <p:sldLayoutId id="2147508133" r:id="rId7"/>
    <p:sldLayoutId id="2147508134" r:id="rId8"/>
    <p:sldLayoutId id="2147508135" r:id="rId9"/>
    <p:sldLayoutId id="2147508136" r:id="rId10"/>
    <p:sldLayoutId id="214750813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970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297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C4CFA2-5D17-45F3-AD13-19BA3E40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38" r:id="rId1"/>
    <p:sldLayoutId id="2147508139" r:id="rId2"/>
    <p:sldLayoutId id="2147508140" r:id="rId3"/>
    <p:sldLayoutId id="2147508141" r:id="rId4"/>
    <p:sldLayoutId id="2147508142" r:id="rId5"/>
    <p:sldLayoutId id="2147508143" r:id="rId6"/>
    <p:sldLayoutId id="2147508144" r:id="rId7"/>
    <p:sldLayoutId id="2147508145" r:id="rId8"/>
    <p:sldLayoutId id="2147508146" r:id="rId9"/>
    <p:sldLayoutId id="2147508147" r:id="rId10"/>
    <p:sldLayoutId id="21475081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08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30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392E39C-4402-4C09-925E-4CC4AF24E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52" r:id="rId1"/>
    <p:sldLayoutId id="2147507853" r:id="rId2"/>
    <p:sldLayoutId id="2147507854" r:id="rId3"/>
    <p:sldLayoutId id="2147507855" r:id="rId4"/>
    <p:sldLayoutId id="2147507856" r:id="rId5"/>
    <p:sldLayoutId id="2147507857" r:id="rId6"/>
    <p:sldLayoutId id="2147507858" r:id="rId7"/>
    <p:sldLayoutId id="2147507859" r:id="rId8"/>
    <p:sldLayoutId id="2147507860" r:id="rId9"/>
    <p:sldLayoutId id="2147507861" r:id="rId10"/>
    <p:sldLayoutId id="214750786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36" name="Picture 17" descr="rzd_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9EC08B-857B-4533-B7AB-CC53E427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val="336241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80" r:id="rId1"/>
    <p:sldLayoutId id="2147508181" r:id="rId2"/>
    <p:sldLayoutId id="2147508182" r:id="rId3"/>
    <p:sldLayoutId id="2147508183" r:id="rId4"/>
    <p:sldLayoutId id="2147508184" r:id="rId5"/>
    <p:sldLayoutId id="2147508185" r:id="rId6"/>
    <p:sldLayoutId id="2147508186" r:id="rId7"/>
    <p:sldLayoutId id="2147508187" r:id="rId8"/>
    <p:sldLayoutId id="2147508188" r:id="rId9"/>
    <p:sldLayoutId id="2147508189" r:id="rId10"/>
    <p:sldLayoutId id="2147508190" r:id="rId11"/>
    <p:sldLayoutId id="2147508191" r:id="rId12"/>
    <p:sldLayoutId id="2147508192" r:id="rId13"/>
    <p:sldLayoutId id="2147508193" r:id="rId14"/>
    <p:sldLayoutId id="2147508194" r:id="rId15"/>
    <p:sldLayoutId id="2147508195" r:id="rId16"/>
    <p:sldLayoutId id="2147508196" r:id="rId17"/>
    <p:sldLayoutId id="2147508197" r:id="rId18"/>
    <p:sldLayoutId id="2147508198" r:id="rId19"/>
    <p:sldLayoutId id="2147508199" r:id="rId20"/>
    <p:sldLayoutId id="2147508200" r:id="rId21"/>
    <p:sldLayoutId id="2147508201" r:id="rId22"/>
    <p:sldLayoutId id="2147508202" r:id="rId23"/>
    <p:sldLayoutId id="2147508203" r:id="rId24"/>
    <p:sldLayoutId id="2147508204" r:id="rId25"/>
    <p:sldLayoutId id="2147508205" r:id="rId26"/>
    <p:sldLayoutId id="2147508206" r:id="rId2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274638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790700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Нажмите для редактирования</a:t>
            </a:r>
          </a:p>
          <a:p>
            <a:pPr lvl="0"/>
            <a:r>
              <a:rPr lang="ru-RU" dirty="0" smtClean="0"/>
              <a:t>Нажмите для ввода текста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" y="13335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ea typeface="ＭＳ Ｐゴシック" charset="-128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457200">
              <a:spcBef>
                <a:spcPct val="50000"/>
              </a:spcBef>
            </a:pPr>
            <a:fld id="{9385D264-2FEC-4D52-B6CC-8EADB7F1FAAD}" type="slidenum">
              <a:rPr lang="en-US" sz="100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 algn="r" defTabSz="457200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3" name="Picture 17" descr="rzd_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-374650" y="-17463"/>
            <a:ext cx="366712" cy="2930526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Verdana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208" r:id="rId1"/>
    <p:sldLayoutId id="2147508209" r:id="rId2"/>
    <p:sldLayoutId id="2147508210" r:id="rId3"/>
    <p:sldLayoutId id="2147508211" r:id="rId4"/>
    <p:sldLayoutId id="2147508212" r:id="rId5"/>
    <p:sldLayoutId id="2147508213" r:id="rId6"/>
    <p:sldLayoutId id="2147508214" r:id="rId7"/>
    <p:sldLayoutId id="2147508215" r:id="rId8"/>
    <p:sldLayoutId id="2147508216" r:id="rId9"/>
    <p:sldLayoutId id="2147508217" r:id="rId10"/>
    <p:sldLayoutId id="2147508218" r:id="rId11"/>
    <p:sldLayoutId id="2147508219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0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41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2015D9-3148-4AE6-AC31-92D59230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63" r:id="rId1"/>
    <p:sldLayoutId id="2147507864" r:id="rId2"/>
    <p:sldLayoutId id="2147507865" r:id="rId3"/>
    <p:sldLayoutId id="2147507866" r:id="rId4"/>
    <p:sldLayoutId id="2147507867" r:id="rId5"/>
    <p:sldLayoutId id="2147507868" r:id="rId6"/>
    <p:sldLayoutId id="2147507869" r:id="rId7"/>
    <p:sldLayoutId id="2147507870" r:id="rId8"/>
    <p:sldLayoutId id="2147507871" r:id="rId9"/>
    <p:sldLayoutId id="2147507872" r:id="rId10"/>
    <p:sldLayoutId id="21475078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31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5132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51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220E36-F73F-4172-93E2-D5100702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74" r:id="rId1"/>
    <p:sldLayoutId id="2147507875" r:id="rId2"/>
    <p:sldLayoutId id="2147507876" r:id="rId3"/>
    <p:sldLayoutId id="2147507877" r:id="rId4"/>
    <p:sldLayoutId id="2147507878" r:id="rId5"/>
    <p:sldLayoutId id="2147507879" r:id="rId6"/>
    <p:sldLayoutId id="2147507880" r:id="rId7"/>
    <p:sldLayoutId id="2147507881" r:id="rId8"/>
    <p:sldLayoutId id="2147507882" r:id="rId9"/>
    <p:sldLayoutId id="2147507883" r:id="rId10"/>
    <p:sldLayoutId id="21475078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156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61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C9D8B74-82EC-4614-A884-1A820B0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85" r:id="rId1"/>
    <p:sldLayoutId id="2147507886" r:id="rId2"/>
    <p:sldLayoutId id="2147507887" r:id="rId3"/>
    <p:sldLayoutId id="2147507888" r:id="rId4"/>
    <p:sldLayoutId id="2147507889" r:id="rId5"/>
    <p:sldLayoutId id="2147507890" r:id="rId6"/>
    <p:sldLayoutId id="2147507891" r:id="rId7"/>
    <p:sldLayoutId id="2147507892" r:id="rId8"/>
    <p:sldLayoutId id="2147507893" r:id="rId9"/>
    <p:sldLayoutId id="2147507894" r:id="rId10"/>
    <p:sldLayoutId id="21475078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7180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7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6D32693-A0F6-41C2-BC0F-E375E8F01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896" r:id="rId1"/>
    <p:sldLayoutId id="2147507897" r:id="rId2"/>
    <p:sldLayoutId id="2147507898" r:id="rId3"/>
    <p:sldLayoutId id="2147507899" r:id="rId4"/>
    <p:sldLayoutId id="2147507900" r:id="rId5"/>
    <p:sldLayoutId id="2147507901" r:id="rId6"/>
    <p:sldLayoutId id="2147507902" r:id="rId7"/>
    <p:sldLayoutId id="2147507903" r:id="rId8"/>
    <p:sldLayoutId id="2147507904" r:id="rId9"/>
    <p:sldLayoutId id="2147507905" r:id="rId10"/>
    <p:sldLayoutId id="214750790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8204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82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E0E162C-06FC-4B42-A3A4-17F61A153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07" r:id="rId1"/>
    <p:sldLayoutId id="2147507908" r:id="rId2"/>
    <p:sldLayoutId id="2147507909" r:id="rId3"/>
    <p:sldLayoutId id="2147507910" r:id="rId4"/>
    <p:sldLayoutId id="2147507911" r:id="rId5"/>
    <p:sldLayoutId id="2147507912" r:id="rId6"/>
    <p:sldLayoutId id="2147507913" r:id="rId7"/>
    <p:sldLayoutId id="2147507914" r:id="rId8"/>
    <p:sldLayoutId id="2147507915" r:id="rId9"/>
    <p:sldLayoutId id="2147507916" r:id="rId10"/>
    <p:sldLayoutId id="214750791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5613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228" name="Picture 17" descr="rzd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92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873250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0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95B4959-BF1C-4D71-99C3-13AADAD56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0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7918" r:id="rId1"/>
    <p:sldLayoutId id="2147507919" r:id="rId2"/>
    <p:sldLayoutId id="2147507920" r:id="rId3"/>
    <p:sldLayoutId id="2147507921" r:id="rId4"/>
    <p:sldLayoutId id="2147507922" r:id="rId5"/>
    <p:sldLayoutId id="2147507923" r:id="rId6"/>
    <p:sldLayoutId id="2147507924" r:id="rId7"/>
    <p:sldLayoutId id="2147507925" r:id="rId8"/>
    <p:sldLayoutId id="2147507926" r:id="rId9"/>
    <p:sldLayoutId id="2147507927" r:id="rId10"/>
    <p:sldLayoutId id="214750792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575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8600" algn="l" defTabSz="455613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4718" y="6023029"/>
            <a:ext cx="69115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813">
              <a:buClr>
                <a:srgbClr val="000000"/>
              </a:buClr>
              <a:buSzPct val="100000"/>
            </a:pPr>
            <a:endParaRPr lang="ru-RU" altLang="ru-RU" sz="1400" b="1" dirty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275856" y="2852936"/>
            <a:ext cx="265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dirty="0"/>
              <a:t>Спасибо за </a:t>
            </a:r>
            <a:r>
              <a:rPr lang="ru-RU" dirty="0" smtClean="0"/>
              <a:t>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3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3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4_Office Theme">
  <a:themeElements>
    <a:clrScheme name="24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4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5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6_Office Theme">
  <a:themeElements>
    <a:clrScheme name="26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7_Office Theme">
  <a:themeElements>
    <a:clrScheme name="27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7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8_Office Theme">
  <a:themeElements>
    <a:clrScheme name="28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8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9_Office Theme">
  <a:themeElements>
    <a:clrScheme name="29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9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0_Office Theme">
  <a:themeElements>
    <a:clrScheme name="30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0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1_Office Theme">
  <a:themeElements>
    <a:clrScheme name="31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1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2_Office Theme">
  <a:themeElements>
    <a:clrScheme name="32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2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4_Office Theme">
  <a:themeElements>
    <a:clrScheme name="34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4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1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5_Office Theme">
  <a:themeElements>
    <a:clrScheme name="35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5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6_Office Theme">
  <a:themeElements>
    <a:clrScheme name="36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7_Office Theme">
  <a:themeElements>
    <a:clrScheme name="37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7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8_Office Theme">
  <a:themeElements>
    <a:clrScheme name="38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8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9_Office Theme">
  <a:themeElements>
    <a:clrScheme name="39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39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9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0_Office Theme">
  <a:themeElements>
    <a:clrScheme name="40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40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0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1_Office Theme">
  <a:themeElements>
    <a:clrScheme name="41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41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2_Office Theme">
  <a:themeElements>
    <a:clrScheme name="42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42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3_Office Theme">
  <a:themeElements>
    <a:clrScheme name="43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43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4_Office Theme">
  <a:themeElements>
    <a:clrScheme name="44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44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4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17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3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18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18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Office Theme">
  <a:themeElements>
    <a:clrScheme name="19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19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Office Theme">
  <a:themeElements>
    <a:clrScheme name="20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0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Office Theme">
  <a:themeElements>
    <a:clrScheme name="21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1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Office Theme">
  <a:themeElements>
    <a:clrScheme name="22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2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Office Theme">
  <a:themeElements>
    <a:clrScheme name="23_Office Theme 1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FFFFFF"/>
      </a:accent3>
      <a:accent4>
        <a:srgbClr val="000000"/>
      </a:accent4>
      <a:accent5>
        <a:srgbClr val="B0B6BB"/>
      </a:accent5>
      <a:accent6>
        <a:srgbClr val="5E6D7D"/>
      </a:accent6>
      <a:hlink>
        <a:srgbClr val="455D70"/>
      </a:hlink>
      <a:folHlink>
        <a:srgbClr val="909CAA"/>
      </a:folHlink>
    </a:clrScheme>
    <a:fontScheme name="23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Office Theme 1">
        <a:dk1>
          <a:srgbClr val="000000"/>
        </a:dk1>
        <a:lt1>
          <a:srgbClr val="FFFFFF"/>
        </a:lt1>
        <a:dk2>
          <a:srgbClr val="455D70"/>
        </a:dk2>
        <a:lt2>
          <a:srgbClr val="EEECE1"/>
        </a:lt2>
        <a:accent1>
          <a:srgbClr val="455D70"/>
        </a:accent1>
        <a:accent2>
          <a:srgbClr val="68798B"/>
        </a:accent2>
        <a:accent3>
          <a:srgbClr val="FFFFFF"/>
        </a:accent3>
        <a:accent4>
          <a:srgbClr val="000000"/>
        </a:accent4>
        <a:accent5>
          <a:srgbClr val="B0B6BB"/>
        </a:accent5>
        <a:accent6>
          <a:srgbClr val="5E6D7D"/>
        </a:accent6>
        <a:hlink>
          <a:srgbClr val="455D70"/>
        </a:hlink>
        <a:folHlink>
          <a:srgbClr val="909C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форма презентации для видеоконференции по БП</Template>
  <TotalTime>30241</TotalTime>
  <Words>6</Words>
  <Application>Microsoft Office PowerPoint</Application>
  <PresentationFormat>Экран (4:3)</PresentationFormat>
  <Paragraphs>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14</vt:i4>
      </vt:variant>
    </vt:vector>
  </HeadingPairs>
  <TitlesOfParts>
    <vt:vector size="45" baseType="lpstr">
      <vt:lpstr>33_Office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ходе внедрения проекта бережливого производства в Моторвагонном депо Иркутск (МВД-5) Восточно-Сибирской железной дороги</dc:title>
  <dc:creator>ИванниковМА</dc:creator>
  <cp:lastModifiedBy>Татьяна Федотова</cp:lastModifiedBy>
  <cp:revision>1514</cp:revision>
  <cp:lastPrinted>2018-04-13T12:31:42Z</cp:lastPrinted>
  <dcterms:created xsi:type="dcterms:W3CDTF">2012-03-14T07:06:55Z</dcterms:created>
  <dcterms:modified xsi:type="dcterms:W3CDTF">2020-11-25T05:53:29Z</dcterms:modified>
</cp:coreProperties>
</file>